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9" r:id="rId7"/>
    <p:sldId id="270" r:id="rId8"/>
    <p:sldId id="260" r:id="rId9"/>
    <p:sldId id="261" r:id="rId10"/>
    <p:sldId id="266" r:id="rId11"/>
    <p:sldId id="267" r:id="rId12"/>
    <p:sldId id="268" r:id="rId13"/>
    <p:sldId id="273" r:id="rId14"/>
    <p:sldId id="274" r:id="rId15"/>
    <p:sldId id="275" r:id="rId16"/>
    <p:sldId id="276" r:id="rId17"/>
    <p:sldId id="277" r:id="rId18"/>
    <p:sldId id="263" r:id="rId19"/>
    <p:sldId id="26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Обзор содержания педагогической прессы библиотеки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Ноябрь 2024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2531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1237" y="624110"/>
            <a:ext cx="9463376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Макеева С.Г. Современная традиционная азбука  </a:t>
            </a:r>
            <a:r>
              <a:rPr lang="ru-RU" sz="2400" dirty="0" smtClean="0"/>
              <a:t>/ С.Г. Макеева, Е.Н. Мартынова // Начальная школа. – 2024. - № 7. – С. 4 - 10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1237" y="2133600"/>
            <a:ext cx="9463375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Авторы рассматривают современные азбуки, отмечают их особенности (функции самообучения, </a:t>
            </a:r>
            <a:r>
              <a:rPr lang="ru-RU" sz="2000" dirty="0" err="1" smtClean="0"/>
              <a:t>взаимообучения</a:t>
            </a:r>
            <a:r>
              <a:rPr lang="ru-RU" sz="2000" dirty="0" smtClean="0"/>
              <a:t>, организация семейного чтения, интегративный характер обучения чтению и др.)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7548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1" y="624110"/>
            <a:ext cx="9703521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Трифонова К.А. Работа с пословицами в начальной школе </a:t>
            </a:r>
            <a:r>
              <a:rPr lang="ru-RU" sz="2400" dirty="0" smtClean="0"/>
              <a:t>// Начальная школа. – 2024. - № 7. – С. 45 - 49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1091" y="2133600"/>
            <a:ext cx="9703521" cy="3777622"/>
          </a:xfrm>
        </p:spPr>
        <p:txBody>
          <a:bodyPr/>
          <a:lstStyle/>
          <a:p>
            <a:r>
              <a:rPr lang="ru-RU" sz="2000" dirty="0" smtClean="0"/>
              <a:t>Автор статьи отмечает затруднения у учащихся в понимании обобщенно-метафорического значения  пословиц, и делает вывод, что работа с пословицами должна носить систематический характер, в результате чего будет происходить развитие речи младших школьников, формирование грамотного читателя, умеющего точно и четко выражать свои мысли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3676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509" y="624110"/>
            <a:ext cx="9648104" cy="15094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	</a:t>
            </a:r>
            <a:r>
              <a:rPr lang="ru-RU" sz="2700" b="1" dirty="0" smtClean="0"/>
              <a:t>Доброва Г.Р. Диагностика и развитие языковой рефлексии младших школьников с помощью языковых игр </a:t>
            </a:r>
            <a:r>
              <a:rPr lang="ru-RU" sz="2700" dirty="0" smtClean="0"/>
              <a:t>/ Г.Р. Доброва, Т.А. Трифонова // Начальная школа. – 2024. - № 6. – С. 24 - 28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5055" y="2327563"/>
            <a:ext cx="9389485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Авторы отмечают, что языковые игры являются важным средством для обучения русскому языку, одним из способов развития языковой рефлексии.</a:t>
            </a:r>
          </a:p>
          <a:p>
            <a:r>
              <a:rPr lang="ru-RU" sz="2000" dirty="0" smtClean="0"/>
              <a:t>В статье приведены примеры проведения  языковых игр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4381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509" y="624110"/>
            <a:ext cx="9648104" cy="15094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	</a:t>
            </a:r>
            <a:r>
              <a:rPr lang="ru-RU" sz="2700" b="1" dirty="0" err="1" smtClean="0"/>
              <a:t>Саломатина</a:t>
            </a:r>
            <a:r>
              <a:rPr lang="ru-RU" sz="2700" b="1" dirty="0" smtClean="0"/>
              <a:t> Л.С. Обучение сочинению: методические идеи Т.Г. </a:t>
            </a:r>
            <a:r>
              <a:rPr lang="ru-RU" sz="2700" b="1" dirty="0" err="1" smtClean="0"/>
              <a:t>Рамзаевой</a:t>
            </a:r>
            <a:r>
              <a:rPr lang="ru-RU" sz="2700" b="1" dirty="0" smtClean="0"/>
              <a:t> и их реализация в современном начальном образовании </a:t>
            </a:r>
            <a:r>
              <a:rPr lang="ru-RU" sz="2700" dirty="0" smtClean="0"/>
              <a:t>// Начальная школа. – 2024. - № 6. – С. 34 - 38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0" y="2438400"/>
            <a:ext cx="9297121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статье представлены методические взгляды профессора Т.Г. </a:t>
            </a:r>
            <a:r>
              <a:rPr lang="ru-RU" sz="2000" dirty="0" err="1" smtClean="0"/>
              <a:t>Рамзаевой</a:t>
            </a:r>
            <a:r>
              <a:rPr lang="ru-RU" sz="2000" dirty="0" smtClean="0"/>
              <a:t> на систему обучения сочинению в начальной школе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23445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473" y="624110"/>
            <a:ext cx="9454139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</a:t>
            </a:r>
            <a:r>
              <a:rPr lang="ru-RU" sz="2400" b="1" dirty="0" err="1" smtClean="0"/>
              <a:t>Белошистая</a:t>
            </a:r>
            <a:r>
              <a:rPr lang="ru-RU" sz="2400" b="1" dirty="0" smtClean="0"/>
              <a:t> А.В. От чего зависит успешность обучения математике в </a:t>
            </a:r>
            <a:r>
              <a:rPr lang="en-US" sz="2400" b="1" dirty="0" smtClean="0"/>
              <a:t>I </a:t>
            </a:r>
            <a:r>
              <a:rPr lang="ru-RU" sz="2400" b="1" dirty="0" smtClean="0"/>
              <a:t>классе </a:t>
            </a:r>
            <a:r>
              <a:rPr lang="ru-RU" sz="2400" dirty="0" smtClean="0"/>
              <a:t>// Начальная школа. – 2024. - № 6. – С. 47 - 50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0473" y="2299855"/>
            <a:ext cx="9380248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 статьи отмечает роль дошкольного обучения в успешном освоении учебной программы младшим школьником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0751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273" y="624110"/>
            <a:ext cx="9657339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Редько З.Б. Схема в  обучении решению текстовых задач в начальной школе </a:t>
            </a:r>
            <a:r>
              <a:rPr lang="ru-RU" sz="2400" dirty="0" smtClean="0"/>
              <a:t>// Начальная школа. – 2024 . - № 6. – С. 51 - 55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2764" y="2133600"/>
            <a:ext cx="9481848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 статьи отмечает роль моделирования в качестве центрального средства обучения математике в начальной школе. Это ведет за собой целый ряд изменений в способах организации учебной деятельности обучающихся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43812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2765" y="624110"/>
            <a:ext cx="9481848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</a:t>
            </a:r>
            <a:r>
              <a:rPr lang="ru-RU" sz="2400" b="1" dirty="0" err="1" smtClean="0"/>
              <a:t>Землина</a:t>
            </a:r>
            <a:r>
              <a:rPr lang="ru-RU" sz="2400" b="1" dirty="0" smtClean="0"/>
              <a:t>  Ю.В. Работа с точкой на уроках математики </a:t>
            </a:r>
            <a:r>
              <a:rPr lang="ru-RU" sz="2400" dirty="0" smtClean="0"/>
              <a:t>//  Начальная школа. – 2024. - № 6. – С. 55 - 58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0327" y="2133600"/>
            <a:ext cx="9694285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статье дается разбор сложной для младших школьников  темы на первых </a:t>
            </a:r>
            <a:r>
              <a:rPr lang="ru-RU" sz="2000" dirty="0" smtClean="0"/>
              <a:t>уроках </a:t>
            </a:r>
            <a:r>
              <a:rPr lang="ru-RU" sz="2000" dirty="0" smtClean="0"/>
              <a:t>математики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65231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8089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	</a:t>
            </a:r>
            <a:r>
              <a:rPr lang="ru-RU" sz="2700" b="1" dirty="0" smtClean="0"/>
              <a:t>Алехина Л.В.  Методические приемы смыслового чтения в контексте литературного образования младших школьников </a:t>
            </a:r>
            <a:r>
              <a:rPr lang="ru-RU" sz="2700" dirty="0" smtClean="0"/>
              <a:t>/ Л.В. Алехина, Е.В. Бровкина // Начальная школа. – 2024. - № 5. – С.  37 - 43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2" y="2392218"/>
            <a:ext cx="9675811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статье рассматриваются вопросы, связанные с чтением младших школьников (понимание текста, умение анализировать текст, вести с ним диалог, генерировать текст и т.д.)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05353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Информационная безопасность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551993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4291" y="624110"/>
            <a:ext cx="9500321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</a:t>
            </a:r>
            <a:r>
              <a:rPr lang="ru-RU" sz="2400" b="1" dirty="0" err="1" smtClean="0"/>
              <a:t>Губанихина</a:t>
            </a:r>
            <a:r>
              <a:rPr lang="ru-RU" sz="2400" b="1" dirty="0" smtClean="0"/>
              <a:t> Е.В. Цифровая гигиена в семье </a:t>
            </a:r>
            <a:r>
              <a:rPr lang="ru-RU" sz="2400" dirty="0" smtClean="0"/>
              <a:t>/ Е. В. </a:t>
            </a:r>
            <a:r>
              <a:rPr lang="ru-RU" sz="2400" dirty="0" err="1" smtClean="0"/>
              <a:t>Губанихина</a:t>
            </a:r>
            <a:r>
              <a:rPr lang="ru-RU" sz="2400" dirty="0" smtClean="0"/>
              <a:t>, Н.С. </a:t>
            </a:r>
            <a:r>
              <a:rPr lang="ru-RU" sz="2400" dirty="0" err="1" smtClean="0"/>
              <a:t>Кудакова</a:t>
            </a:r>
            <a:r>
              <a:rPr lang="ru-RU" sz="2400" dirty="0" smtClean="0"/>
              <a:t> // Начальная школа. – 2024. - № 8. – С. 56 - 59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6655" y="2133600"/>
            <a:ext cx="9407957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Цифровая гигиена семьи включает разумное использование гаджетов и сети Интернет всеми членами семьи.</a:t>
            </a:r>
          </a:p>
          <a:p>
            <a:r>
              <a:rPr lang="ru-RU" sz="2000" dirty="0" smtClean="0"/>
              <a:t>Авторы статьи обращают внимание на необходимость систематического обучения ребенка цифровой грамотности и безопасности, разумному информационному поведению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1817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Дошкольное воспитание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9994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7965" y="624110"/>
            <a:ext cx="9786648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</a:t>
            </a:r>
            <a:r>
              <a:rPr lang="ru-RU" sz="2400" b="1" dirty="0" err="1" smtClean="0"/>
              <a:t>Бузук</a:t>
            </a:r>
            <a:r>
              <a:rPr lang="ru-RU" sz="2400" b="1" dirty="0" smtClean="0"/>
              <a:t> Л.А. Современная игрушка в жизни ребенка  </a:t>
            </a:r>
            <a:r>
              <a:rPr lang="ru-RU" sz="2400" dirty="0" smtClean="0"/>
              <a:t>/ Л.А. </a:t>
            </a:r>
            <a:r>
              <a:rPr lang="ru-RU" sz="2400" dirty="0" err="1" smtClean="0"/>
              <a:t>Бузук</a:t>
            </a:r>
            <a:r>
              <a:rPr lang="ru-RU" sz="2400" dirty="0" smtClean="0"/>
              <a:t>, И.Ю. Запорожец // Дошкольное воспитание. – 2024. - № 7. – С. 40 - 41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3455" y="2133600"/>
            <a:ext cx="9611157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Авторы отмечают, что современные дети используют достаточно странные, зачастую агрессивные игрушки. Прежде чем купить игрушку, родителям следует задуматься и сделать свой выбор не на дорогих, бесполезных, накапливающих агрессию, развивающих тревожность игрушках, а на тех, которые воспитывают у ребенка чувство доброты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6240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7419" y="624110"/>
            <a:ext cx="9417194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</a:t>
            </a:r>
            <a:r>
              <a:rPr lang="ru-RU" sz="2400" b="1" dirty="0" err="1" smtClean="0"/>
              <a:t>Курачев</a:t>
            </a:r>
            <a:r>
              <a:rPr lang="ru-RU" sz="2400" b="1" dirty="0" smtClean="0"/>
              <a:t> Д.Г. Фотографирование в старшем дошкольном возрасте </a:t>
            </a:r>
            <a:r>
              <a:rPr lang="ru-RU" sz="2400" dirty="0" smtClean="0"/>
              <a:t>/ Д.Г. </a:t>
            </a:r>
            <a:r>
              <a:rPr lang="ru-RU" sz="2400" dirty="0" err="1" smtClean="0"/>
              <a:t>Курачев</a:t>
            </a:r>
            <a:r>
              <a:rPr lang="ru-RU" sz="2400" dirty="0" smtClean="0"/>
              <a:t>, Л.Г. </a:t>
            </a:r>
            <a:r>
              <a:rPr lang="ru-RU" sz="2400" dirty="0" err="1" smtClean="0"/>
              <a:t>Курачева</a:t>
            </a:r>
            <a:r>
              <a:rPr lang="ru-RU" sz="2400" dirty="0" smtClean="0"/>
              <a:t> // Дошкольное воспитание. – 2024. - № 6. – С. 2 - 5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1309" y="2096655"/>
            <a:ext cx="9092407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Авторы приводят опыт организации детского фотографирования в форме домашних заданий для выполнения вместе с родителями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671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491" y="624110"/>
            <a:ext cx="9805121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Семенова Т.С. Групповые игры как средство развития межличностных отношений и кооперации </a:t>
            </a:r>
            <a:r>
              <a:rPr lang="ru-RU" sz="2400" dirty="0" smtClean="0"/>
              <a:t>// Начальная школа. – 2024. - № 6. – С. 13 - 18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1091" y="2133600"/>
            <a:ext cx="9703521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статье рассматриваются вопросы преемственности детского сада и школы, в частности обучения дошкольников  учебному сотрудничеству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3604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794" y="1995055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Обучение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7456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6509" y="624110"/>
            <a:ext cx="9648103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Балашова Е.А. Поколение </a:t>
            </a:r>
            <a:r>
              <a:rPr lang="ru-RU" sz="2400" b="1" i="1" dirty="0" smtClean="0"/>
              <a:t>Альфа</a:t>
            </a:r>
            <a:r>
              <a:rPr lang="ru-RU" sz="2400" b="1" dirty="0" smtClean="0"/>
              <a:t>  и образовательные горизонты </a:t>
            </a:r>
            <a:r>
              <a:rPr lang="ru-RU" sz="2400" dirty="0" smtClean="0"/>
              <a:t>// Начальная школа. – 2024. - № 6. – С. 8 - 13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7418" y="2133600"/>
            <a:ext cx="9417194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 анализирует поведение  и особенности  детей, родившихся в середине 2010-х годов. Такие дети существуют одновременно в цифровой и физической реальности</a:t>
            </a:r>
          </a:p>
          <a:p>
            <a:r>
              <a:rPr lang="ru-RU" sz="2000" dirty="0" smtClean="0"/>
              <a:t>Приведены методические рекомендации  по организации процесса обучения таких детей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8167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Методики преподавания учебных предметов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5660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8037" y="624110"/>
            <a:ext cx="9666576" cy="12808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	Опарина С.А. Эксперимент как метод изучения окружающей среды в начальной школе </a:t>
            </a:r>
            <a:r>
              <a:rPr lang="ru-RU" sz="2400" dirty="0" smtClean="0"/>
              <a:t>/ С.А. Опарина, Т.А. Кончина // Начальная школа. – 2024. – № 8. – С. 32 - 35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7200" y="2364509"/>
            <a:ext cx="9666575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Авторы рассматривают эксперимент как один из основных путей познания, наиболее полно соответствующий  природе ребенка и современным  задачам обучения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105682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1378</TotalTime>
  <Words>374</Words>
  <Application>Microsoft Office PowerPoint</Application>
  <PresentationFormat>Широкоэкранный</PresentationFormat>
  <Paragraphs>37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Легкий дым</vt:lpstr>
      <vt:lpstr>Обзор содержания педагогической прессы библиотеки</vt:lpstr>
      <vt:lpstr>Презентация PowerPoint</vt:lpstr>
      <vt:lpstr> Бузук Л.А. Современная игрушка в жизни ребенка  / Л.А. Бузук, И.Ю. Запорожец // Дошкольное воспитание. – 2024. - № 7. – С. 40 - 41</vt:lpstr>
      <vt:lpstr> Курачев Д.Г. Фотографирование в старшем дошкольном возрасте / Д.Г. Курачев, Л.Г. Курачева // Дошкольное воспитание. – 2024. - № 6. – С. 2 - 5</vt:lpstr>
      <vt:lpstr> Семенова Т.С. Групповые игры как средство развития межличностных отношений и кооперации // Начальная школа. – 2024. - № 6. – С. 13 - 18</vt:lpstr>
      <vt:lpstr>Презентация PowerPoint</vt:lpstr>
      <vt:lpstr> Балашова Е.А. Поколение Альфа  и образовательные горизонты // Начальная школа. – 2024. - № 6. – С. 8 - 13</vt:lpstr>
      <vt:lpstr>Презентация PowerPoint</vt:lpstr>
      <vt:lpstr> Опарина С.А. Эксперимент как метод изучения окружающей среды в начальной школе / С.А. Опарина, Т.А. Кончина // Начальная школа. – 2024. – № 8. – С. 32 - 35</vt:lpstr>
      <vt:lpstr> Макеева С.Г. Современная традиционная азбука  / С.Г. Макеева, Е.Н. Мартынова // Начальная школа. – 2024. - № 7. – С. 4 - 10</vt:lpstr>
      <vt:lpstr> Трифонова К.А. Работа с пословицами в начальной школе // Начальная школа. – 2024. - № 7. – С. 45 - 49</vt:lpstr>
      <vt:lpstr> Доброва Г.Р. Диагностика и развитие языковой рефлексии младших школьников с помощью языковых игр / Г.Р. Доброва, Т.А. Трифонова // Начальная школа. – 2024. - № 6. – С. 24 - 28</vt:lpstr>
      <vt:lpstr> Саломатина Л.С. Обучение сочинению: методические идеи Т.Г. Рамзаевой и их реализация в современном начальном образовании // Начальная школа. – 2024. - № 6. – С. 34 - 38</vt:lpstr>
      <vt:lpstr> Белошистая А.В. От чего зависит успешность обучения математике в I классе // Начальная школа. – 2024. - № 6. – С. 47 - 50</vt:lpstr>
      <vt:lpstr> Редько З.Б. Схема в  обучении решению текстовых задач в начальной школе // Начальная школа. – 2024 . - № 6. – С. 51 - 55</vt:lpstr>
      <vt:lpstr> Землина  Ю.В. Работа с точкой на уроках математики //  Начальная школа. – 2024. - № 6. – С. 55 - 58</vt:lpstr>
      <vt:lpstr> Алехина Л.В.  Методические приемы смыслового чтения в контексте литературного образования младших школьников / Л.В. Алехина, Е.В. Бровкина // Начальная школа. – 2024. - № 5. – С.  37 - 43</vt:lpstr>
      <vt:lpstr>Презентация PowerPoint</vt:lpstr>
      <vt:lpstr> Губанихина Е.В. Цифровая гигиена в семье / Е. В. Губанихина, Н.С. Кудакова // Начальная школа. – 2024. - № 8. – С. 56 - 59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содержания педагогической прессы библиотеки</dc:title>
  <dc:creator>Библиотека</dc:creator>
  <cp:lastModifiedBy>Библиотека</cp:lastModifiedBy>
  <cp:revision>42</cp:revision>
  <dcterms:created xsi:type="dcterms:W3CDTF">2024-10-28T07:09:15Z</dcterms:created>
  <dcterms:modified xsi:type="dcterms:W3CDTF">2024-11-08T08:09:33Z</dcterms:modified>
</cp:coreProperties>
</file>