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1" r:id="rId7"/>
    <p:sldId id="262" r:id="rId8"/>
    <p:sldId id="263" r:id="rId9"/>
    <p:sldId id="276" r:id="rId10"/>
    <p:sldId id="264" r:id="rId11"/>
    <p:sldId id="265" r:id="rId12"/>
    <p:sldId id="27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ОБЗОР ПЕДАГОГИЧЕСКОЙ ПРЕССЫ БИБЛИОТЕКИ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b="1" dirty="0" smtClean="0">
                <a:solidFill>
                  <a:srgbClr val="0033CC"/>
                </a:solidFill>
              </a:rPr>
              <a:t>На </a:t>
            </a:r>
            <a:r>
              <a:rPr lang="ru-RU" b="1" dirty="0" err="1" smtClean="0">
                <a:solidFill>
                  <a:srgbClr val="0033CC"/>
                </a:solidFill>
              </a:rPr>
              <a:t>аПРЕЛЬ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r>
              <a:rPr lang="ru-RU" b="1" dirty="0" smtClean="0">
                <a:solidFill>
                  <a:srgbClr val="0033CC"/>
                </a:solidFill>
              </a:rPr>
              <a:t>2024</a:t>
            </a:r>
            <a:endParaRPr lang="en-US" b="1" dirty="0">
              <a:solidFill>
                <a:srgbClr val="0033CC"/>
              </a:solidFill>
            </a:endParaRP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0609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Иванова Н.В. Факторы, определяющие 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антимотивы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учения младших школьников  / Н.В. Иванова, Е.В. Минаева, И.А. Шадрина // Начальная школа. – 2024. - № 3. – С. 11 - 15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статьи отмечают, что проблема изучения и оптимизации учения в начальной школе имеют особую актуальность. Возникает необходимость создания условий не только для развития положительных учебных мотивов, но и для нивелирования 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антимотивов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 и вызывающих их факторов, что поможет учителю достичь успеха в формировании учебной мотивации младшего школьника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220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Афанасьева Ж.В. Защита проектной работы. Подготовка выступления / Ж.В. Афанасьева, А.В. Богданова // Начальная школа. – 2024. - № 1. – С. 57 - 59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статьи сформулировали основные рекомендации по  организации пропедевтической работы по подготовке младших школьников к публичному выступлению, а также составлению текста  для защиты проекта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515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Муромцева О.В. Проблема формирования финансовой грамотности младших школьников // Начальная школа. – 2023. - № 11. – С. 25 - 28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 отмечает, что одним из сложных и неоднозначных моментов воспитания младшего школьника является  формирование его финансовой грамотности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984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Методики  преподавания учебных предметов</a:t>
            </a:r>
            <a:endParaRPr lang="ru-RU" sz="3600" b="1" dirty="0">
              <a:solidFill>
                <a:srgbClr val="0033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Тихонова Н.Б.  Комиксы и логические задачи // Начальная школа. – 2024. - №  3. – С. 35 - 37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 отмечает, что логические задачи способствуют развитию математической речи, логического и алгоритмического мышления. Сложность работы над логическими задачами заключается в том, что  они решаются на основе рассуждений, длинных и не прямолинейных. Возникает необходимость использовать 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нескучную, доходчивую форму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д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ля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их записи.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Комикс – продуктивная, но мало используемая в обучении  форма представления информации, которая имеет неоценимые преимущества для решения логических задач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964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Селькина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Л.В. Функциональная математическая грамотность учащихся / Л.В. 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Селькина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М.А. Худякова // Начальная школа. – 2024. - № 2. – С. 42 - 46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отмечают, что математическая грамотность как одна из  составляющих функциональной грамотности характеризуется способностью анализировать информацию, представленную языком математики, логически рассуждать, применяя аппарат математики для решения задач в различных контекстах реального мира. 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Основным средством формирования у учащихся функциональной  математической грамотности является содержание учебного материала, представленного учебно-практическими заданиями на основе реальных жизненных ситуаций.  В статье приведены 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примеры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соответствующих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заданий</a:t>
            </a:r>
            <a:endParaRPr lang="ru-RU" cap="none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28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Белошистая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А.В. Проблемные ситуации на уроках математики / А.В. 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Белошистая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Н.В. Иванчук // Начальная школа. – 2024. - № 2. – С. 46 - 50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статьи отмечают, что проблемная ситуация – важный способ организации обучения.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Роль педагога в таком случае заключается в умении сформулировать  систему познавательных задач (на предметном материале). Учебная задача должна вытекать из темы урока, которая, в свою очередь, определяет его математическое содержание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692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Смирнова М.С. Знакомство младших школьников с ботаникой: Методический путеводитель / М.С. Смирнова, Т.М. Смирнова // Начальная школа. – 2024. - № 2. – С. 53 - 58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приведены методические рекомендации при изучении предмета «Окружающий мир». Авторы отмечают, что мир растений оказывается незаслуженно забыт 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054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Харченко О.О. Стереотипы языкового мышления и пути их преодоления // Начальная школа. – 2024. - № 1. – С. 13 - 16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 анализирует использование формальных признаков языковой единицы без учета ее значения и выполняемой функции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474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Фархшатова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И.А. Воспитательный  потенциал урока математики // Начальная школа. – 2024. - № 1. – С. 41 - 43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рассматриваются различные формы  учебной деятельности, использование которых помогает реализовывать поставленные задачи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03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Дошкольное   воспитание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713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ИНФОРМАЦИОННАЯ     БЕЗОПАСНОСТЬ</a:t>
            </a:r>
            <a:endParaRPr lang="ru-RU" sz="3600" b="1" dirty="0">
              <a:solidFill>
                <a:srgbClr val="0033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716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Волошина Л.Н. Алгоритм воспитания информационной безопасности  / Л.Н. Волошина, И.И. 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Капалыгина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Начальная школа. – 2023. - № 11. – С. 21 - 24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отмечают противоречие между необходимостью обогащать детский образовательный потенциал с помощью информационных сетей  и угрозой безопасности при использовании информационных материалов .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Выходом из данной ситуации может стать обучение школьников работе с информацией, информационной безопасности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39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Семенова О.Н. Индивидуальное развитие ребенка – основные закономерности // Дошкольное воспитание. – 2024. - № 3. – С. 10 - 15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В статье рассматривается влияние наследственности и внешней среды на рост и развитие 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ребенка.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Дана физиологическая возрастная периодизация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17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Микляева Н.В. Конфликты в дошкольной группе: причины и стратегии управления / Н.В. Микляева, С.И. 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Семенака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// Дошкольное воспитание.  - 2024. - № 2. – С. 8 - 13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На основе анализа научных исследований и педагогической практики авторы выделяют наиболее ч</a:t>
            </a:r>
            <a:r>
              <a:rPr lang="ru-RU" cap="none" dirty="0">
                <a:latin typeface="Cambria" panose="02040503050406030204" pitchFamily="18" charset="0"/>
                <a:ea typeface="Cambria" panose="02040503050406030204" pitchFamily="18" charset="0"/>
              </a:rPr>
              <a:t>астые причины конфликтов детей дошкольного возраста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Представлены основные </a:t>
            </a:r>
            <a:r>
              <a:rPr lang="ru-RU" cap="none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психолого</a:t>
            </a:r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– педагогические стратегии, которые могут быть использованы воспитателями в профилактике и разрешении детских конфликтов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58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Покровская М.В. Безопасный интернет // Дошкольное воспитание. – 2024. - № 1. – С. 27 - 29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Конспект занятия с детьми 5 – 6 лет.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Цель занятия: Обучение основам информационной безопасности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62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Солнцева О.В. Как читать, чтобы детям было интересно слушать / О.В. Солнцева, Н.В. Кузьмина // Дошкольное воспитание.  - 2023. - № 12. – С. 9 - 12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В статье описан опыт организации чтения книг детям старшего возраста. Дана характеристика особенностей выбора книг для чтения, раскрыты способы внесения новых книг в группу и привлечения внимания детей к  книгам, особенности читательской коммуникации взрослого и детей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1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Процесс </a:t>
            </a:r>
            <a:r>
              <a:rPr lang="ru-RU" sz="3600" b="1" dirty="0" smtClean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обучения</a:t>
            </a:r>
            <a:endParaRPr lang="ru-RU" sz="3600" b="1" dirty="0">
              <a:solidFill>
                <a:srgbClr val="0033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97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Савинова Л.Ю. Тайм – менеджмент для младшего школьника / Л.Ю. Савинова, Ю.Ю. Щербакова // Начальная школа. – 2024. - № 4. – С. 24 - 27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отмечают, что в рамках формирования регулятивных универсальных учебных действий важно научить школьника самоорганизации, самоконтролю.</a:t>
            </a:r>
          </a:p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Развитие у школьника умения управлять временем (тайм-менеджмент) является актуальной задачей учителя младших классов</a:t>
            </a:r>
            <a:endParaRPr lang="ru-RU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77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Корнеева С.А.  Нейропсихологический подход в коррекции </a:t>
            </a:r>
            <a:r>
              <a:rPr lang="ru-RU" sz="2400" b="1" cap="none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неуспешности</a:t>
            </a:r>
            <a:r>
              <a:rPr lang="ru-RU" sz="2400" b="1" cap="none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в школе / С.А. Корнеева, Л.Б. Кузнецова, С.В. Москаленко // Начальная школа. – 2023. - № 11. – С. 28 - 30</a:t>
            </a:r>
            <a:endParaRPr lang="ru-RU" sz="2400" b="1" cap="none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Авторы рассматривают неуспеваемость с точки зрения нейропсихологического подхода</a:t>
            </a:r>
          </a:p>
        </p:txBody>
      </p:sp>
    </p:spTree>
    <p:extLst>
      <p:ext uri="{BB962C8B-B14F-4D97-AF65-F5344CB8AC3E}">
        <p14:creationId xmlns:p14="http://schemas.microsoft.com/office/powerpoint/2010/main" val="67289051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1019</TotalTime>
  <Words>524</Words>
  <Application>Microsoft Office PowerPoint</Application>
  <PresentationFormat>Широкоэкранный</PresentationFormat>
  <Paragraphs>47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Cambria</vt:lpstr>
      <vt:lpstr>Tw Cen MT</vt:lpstr>
      <vt:lpstr>Капля</vt:lpstr>
      <vt:lpstr>ОБЗОР ПЕДАГОГИЧЕСКОЙ ПРЕССЫ БИБЛИОТЕКИ</vt:lpstr>
      <vt:lpstr>Презентация PowerPoint</vt:lpstr>
      <vt:lpstr> Семенова О.Н. Индивидуальное развитие ребенка – основные закономерности // Дошкольное воспитание. – 2024. - № 3. – С. 10 - 15</vt:lpstr>
      <vt:lpstr> Микляева Н.В. Конфликты в дошкольной группе: причины и стратегии управления / Н.В. Микляева, С.И. Семенака // Дошкольное воспитание.  - 2024. - № 2. – С. 8 - 13</vt:lpstr>
      <vt:lpstr> Покровская М.В. Безопасный интернет // Дошкольное воспитание. – 2024. - № 1. – С. 27 - 29</vt:lpstr>
      <vt:lpstr> Солнцева О.В. Как читать, чтобы детям было интересно слушать / О.В. Солнцева, Н.В. Кузьмина // Дошкольное воспитание.  - 2023. - № 12. – С. 9 - 12</vt:lpstr>
      <vt:lpstr>Презентация PowerPoint</vt:lpstr>
      <vt:lpstr> Савинова Л.Ю. Тайм – менеджмент для младшего школьника / Л.Ю. Савинова, Ю.Ю. Щербакова // Начальная школа. – 2024. - № 4. – С. 24 - 27</vt:lpstr>
      <vt:lpstr> Корнеева С.А.  Нейропсихологический подход в коррекции неуспешности в школе / С.А. Корнеева, Л.Б. Кузнецова, С.В. Москаленко // Начальная школа. – 2023. - № 11. – С. 28 - 30</vt:lpstr>
      <vt:lpstr> Иванова Н.В. Факторы, определяющие антимотивы учения младших школьников  / Н.В. Иванова, Е.В. Минаева, И.А. Шадрина // Начальная школа. – 2024. - № 3. – С. 11 - 15</vt:lpstr>
      <vt:lpstr> Афанасьева Ж.В. Защита проектной работы. Подготовка выступления / Ж.В. Афанасьева, А.В. Богданова // Начальная школа. – 2024. - № 1. – С. 57 - 59</vt:lpstr>
      <vt:lpstr> Муромцева О.В. Проблема формирования финансовой грамотности младших школьников // Начальная школа. – 2023. - № 11. – С. 25 - 28</vt:lpstr>
      <vt:lpstr>Презентация PowerPoint</vt:lpstr>
      <vt:lpstr> Тихонова Н.Б.  Комиксы и логические задачи // Начальная школа. – 2024. - №  3. – С. 35 - 37</vt:lpstr>
      <vt:lpstr> Селькина Л.В. Функциональная математическая грамотность учащихся / Л.В. Селькина, М.А. Худякова // Начальная школа. – 2024. - № 2. – С. 42 - 46</vt:lpstr>
      <vt:lpstr> Белошистая А.В. Проблемные ситуации на уроках математики / А.В. Белошистая, Н.В. Иванчук // Начальная школа. – 2024. - № 2. – С. 46 - 50</vt:lpstr>
      <vt:lpstr> Смирнова М.С. Знакомство младших школьников с ботаникой: Методический путеводитель / М.С. Смирнова, Т.М. Смирнова // Начальная школа. – 2024. - № 2. – С. 53 - 58</vt:lpstr>
      <vt:lpstr> Харченко О.О. Стереотипы языкового мышления и пути их преодоления // Начальная школа. – 2024. - № 1. – С. 13 - 16</vt:lpstr>
      <vt:lpstr> Фархшатова  И.А. Воспитательный  потенциал урока математики // Начальная школа. – 2024. - № 1. – С. 41 - 43</vt:lpstr>
      <vt:lpstr>Презентация PowerPoint</vt:lpstr>
      <vt:lpstr> Волошина Л.Н. Алгоритм воспитания информационной безопасности  / Л.Н. Волошина, И.И. Капалыгина // Начальная школа. – 2023. - № 11. – С. 21 - 24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ПЕДАГОГИЧЕСКОЙ ПРЕССЫ БИБЛИОТЕКИ</dc:title>
  <dc:creator>Библиотека</dc:creator>
  <cp:lastModifiedBy>Библиотека</cp:lastModifiedBy>
  <cp:revision>45</cp:revision>
  <dcterms:created xsi:type="dcterms:W3CDTF">2024-05-27T10:25:12Z</dcterms:created>
  <dcterms:modified xsi:type="dcterms:W3CDTF">2024-06-10T08:50:57Z</dcterms:modified>
</cp:coreProperties>
</file>