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61" r:id="rId5"/>
    <p:sldId id="272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283"/>
    <a:srgbClr val="228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65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0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4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5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6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2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8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0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90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0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4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81129-4A7C-480D-835C-5D6AA79DF65B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079E6-46B2-4EA1-A3EA-AA55D4B4F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5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flipV="1">
            <a:off x="1" y="-5"/>
            <a:ext cx="1893454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93455" y="207616"/>
            <a:ext cx="10020300" cy="639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7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Заседание руководителей студенческих научных обществ профессиональных образовательных организаций Смоленской области </a:t>
            </a:r>
            <a:endParaRPr lang="ru-RU" sz="1700" dirty="0">
              <a:solidFill>
                <a:srgbClr val="155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2" y="392098"/>
            <a:ext cx="1170812" cy="1337702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448789" y="1609727"/>
            <a:ext cx="9464966" cy="3567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Проектная деятельность студентов ОГБПОУ «Смоленский базовый медицинский колледж имени К.С. Константиновой»</a:t>
            </a:r>
            <a:endParaRPr lang="ru-RU" sz="4000" dirty="0">
              <a:solidFill>
                <a:srgbClr val="155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9200" y="6392487"/>
            <a:ext cx="4006734" cy="349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07.02.2023</a:t>
            </a:r>
          </a:p>
        </p:txBody>
      </p:sp>
    </p:spTree>
    <p:extLst>
      <p:ext uri="{BB962C8B-B14F-4D97-AF65-F5344CB8AC3E}">
        <p14:creationId xmlns:p14="http://schemas.microsoft.com/office/powerpoint/2010/main" val="3691605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26D84B-A4C8-CD58-375B-85D20A0AF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40" y="754602"/>
            <a:ext cx="8966446" cy="553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43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309" y="676266"/>
            <a:ext cx="97821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82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64" y="196393"/>
            <a:ext cx="7109139" cy="6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04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37" y="138439"/>
            <a:ext cx="9234152" cy="65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2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769" y="106765"/>
            <a:ext cx="9994006" cy="66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0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-521854" y="-695467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59" y="90152"/>
            <a:ext cx="8358388" cy="62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-521854" y="-695467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23" y="0"/>
            <a:ext cx="8834908" cy="66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58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-521854" y="-695467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34" y="96592"/>
            <a:ext cx="9015211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5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93195" y="734096"/>
            <a:ext cx="965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Виды проектов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AE4CDDF-78A8-F327-D8F9-EAE760D99689}"/>
              </a:ext>
            </a:extLst>
          </p:cNvPr>
          <p:cNvCxnSpPr/>
          <p:nvPr/>
        </p:nvCxnSpPr>
        <p:spPr>
          <a:xfrm flipH="1">
            <a:off x="2916314" y="1344506"/>
            <a:ext cx="1748901" cy="1757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663ED9D-4F83-B8BB-0773-1C14461AEB98}"/>
              </a:ext>
            </a:extLst>
          </p:cNvPr>
          <p:cNvCxnSpPr/>
          <p:nvPr/>
        </p:nvCxnSpPr>
        <p:spPr>
          <a:xfrm>
            <a:off x="8171895" y="1515542"/>
            <a:ext cx="2645546" cy="1065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CBF749-F4F1-E47F-5858-ED534FC7B281}"/>
              </a:ext>
            </a:extLst>
          </p:cNvPr>
          <p:cNvSpPr txBox="1"/>
          <p:nvPr/>
        </p:nvSpPr>
        <p:spPr>
          <a:xfrm>
            <a:off x="1526959" y="3053918"/>
            <a:ext cx="264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Учебные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32A985-0E02-B2F3-DAEC-A86D355E9FAC}"/>
              </a:ext>
            </a:extLst>
          </p:cNvPr>
          <p:cNvSpPr txBox="1"/>
          <p:nvPr/>
        </p:nvSpPr>
        <p:spPr>
          <a:xfrm>
            <a:off x="3648722" y="3423250"/>
            <a:ext cx="33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Научно-исследовательские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9B2822-F77A-6C3C-F785-8C1C3E5E3C9F}"/>
              </a:ext>
            </a:extLst>
          </p:cNvPr>
          <p:cNvSpPr txBox="1"/>
          <p:nvPr/>
        </p:nvSpPr>
        <p:spPr>
          <a:xfrm>
            <a:off x="7261935" y="3630967"/>
            <a:ext cx="178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Творческие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5C1C38-FEE2-C574-6E35-0A93D419B73D}"/>
              </a:ext>
            </a:extLst>
          </p:cNvPr>
          <p:cNvSpPr txBox="1"/>
          <p:nvPr/>
        </p:nvSpPr>
        <p:spPr>
          <a:xfrm>
            <a:off x="9419208" y="2654423"/>
            <a:ext cx="264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5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Практико-ориентированные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52C51AD-1392-278E-0CD6-E3AD83654540}"/>
              </a:ext>
            </a:extLst>
          </p:cNvPr>
          <p:cNvCxnSpPr/>
          <p:nvPr/>
        </p:nvCxnSpPr>
        <p:spPr>
          <a:xfrm>
            <a:off x="6906825" y="1441982"/>
            <a:ext cx="1136342" cy="2056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830D873-ECC3-0E35-EF89-E01AE4C9D524}"/>
              </a:ext>
            </a:extLst>
          </p:cNvPr>
          <p:cNvCxnSpPr/>
          <p:nvPr/>
        </p:nvCxnSpPr>
        <p:spPr>
          <a:xfrm flipH="1">
            <a:off x="5033639" y="1467425"/>
            <a:ext cx="941033" cy="1955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019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952" y="167425"/>
            <a:ext cx="8113690" cy="65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31" y="172410"/>
            <a:ext cx="9796529" cy="65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483" y="182589"/>
            <a:ext cx="9413040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1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294" y="69813"/>
            <a:ext cx="9815411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3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4F7BD8-5169-E8B9-558E-6640055E0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31" y="870011"/>
            <a:ext cx="8868792" cy="52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1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4F932-65D7-B458-B2B1-CDA17D719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10" y="665825"/>
            <a:ext cx="9188388" cy="57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V="1">
            <a:off x="1" y="-8"/>
            <a:ext cx="1043708" cy="6857999"/>
          </a:xfrm>
          <a:prstGeom prst="rect">
            <a:avLst/>
          </a:prstGeom>
          <a:solidFill>
            <a:srgbClr val="1552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77873B-E0EF-899B-8DBF-64BC10B9E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9" y="870013"/>
            <a:ext cx="9099613" cy="551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92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33</Words>
  <Application>Microsoft Office PowerPoint</Application>
  <PresentationFormat>Широкоэкранный</PresentationFormat>
  <Paragraphs>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Заседание руководителей студенческих научных обществ профессиональных образовательных организаций  Смоленской области</dc:title>
  <dc:creator>29 каб</dc:creator>
  <cp:lastModifiedBy>Админ</cp:lastModifiedBy>
  <cp:revision>32</cp:revision>
  <dcterms:created xsi:type="dcterms:W3CDTF">2023-02-01T13:41:51Z</dcterms:created>
  <dcterms:modified xsi:type="dcterms:W3CDTF">2023-02-07T07:59:00Z</dcterms:modified>
</cp:coreProperties>
</file>