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5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7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9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6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2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5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1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D241-EA68-4B3A-971B-6A365AD75E37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88DEC-4256-4A3B-8109-F41051A21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37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283152" cy="857250"/>
          </a:xfrm>
        </p:spPr>
        <p:txBody>
          <a:bodyPr/>
          <a:lstStyle/>
          <a:p>
            <a:r>
              <a:rPr lang="ru-RU" dirty="0" smtClean="0"/>
              <a:t>Наука как 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Инициатива направлена на то, чтобы рассказать обществу о достижениях и истории российской науки на языке искусства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Инициатива </a:t>
            </a:r>
            <a:r>
              <a:rPr lang="ru-RU" sz="1800" dirty="0"/>
              <a:t>показывает, что несмотря на традиционное разделение науки и искусства у них есть много общего: многие направления в искусстве не могли бы существовать без научных достижений, а наука, в свою очередь может быть красивой и чувственной. </a:t>
            </a:r>
            <a:r>
              <a:rPr lang="ru-RU" sz="1800" dirty="0" smtClean="0"/>
              <a:t>Так</a:t>
            </a:r>
            <a:r>
              <a:rPr lang="ru-RU" sz="1800" dirty="0"/>
              <a:t>, знаменитое золотое сечение, на которое опираются живописцы, скульпторы и архитекторы является математической формулой.</a:t>
            </a:r>
          </a:p>
          <a:p>
            <a:pPr marL="0" indent="0">
              <a:buNone/>
            </a:pPr>
            <a:r>
              <a:rPr lang="ru-RU" sz="1800" dirty="0" smtClean="0"/>
              <a:t>Инновационный </a:t>
            </a:r>
            <a:r>
              <a:rPr lang="ru-RU" sz="1800" dirty="0"/>
              <a:t>подход, опирающийся на эстетическое и чувственное восприятие, позволит показать красоту научного процесса, лучше понять современные достижения и почувствовать ход технического прогресса.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30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 Десятилетия науки и технологий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Привлечение талантливой молодежи в сферу исследований и разработок</a:t>
            </a:r>
          </a:p>
          <a:p>
            <a:r>
              <a:rPr lang="ru-RU" dirty="0" smtClean="0"/>
              <a:t>Содействие вовлечению исследователей и разработчиков в решение важнейших задач развития общества и страны</a:t>
            </a:r>
          </a:p>
          <a:p>
            <a:r>
              <a:rPr lang="ru-RU" dirty="0" smtClean="0"/>
              <a:t>Повышение доступности информации о достижениях и перспективах российской науки для граждан Российской Федерации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89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Наука рядом</a:t>
            </a:r>
          </a:p>
          <a:p>
            <a:r>
              <a:rPr lang="ru-RU" dirty="0" smtClean="0"/>
              <a:t>Научное </a:t>
            </a:r>
            <a:r>
              <a:rPr lang="ru-RU" dirty="0" err="1" smtClean="0"/>
              <a:t>волонтерство</a:t>
            </a:r>
            <a:endParaRPr lang="ru-RU" dirty="0" smtClean="0"/>
          </a:p>
          <a:p>
            <a:r>
              <a:rPr lang="ru-RU" dirty="0" smtClean="0"/>
              <a:t>Наука побеждать</a:t>
            </a:r>
          </a:p>
          <a:p>
            <a:r>
              <a:rPr lang="ru-RU" dirty="0" smtClean="0"/>
              <a:t>Научные детские площадки</a:t>
            </a:r>
          </a:p>
          <a:p>
            <a:r>
              <a:rPr lang="ru-RU" dirty="0" smtClean="0"/>
              <a:t>Снова в школу</a:t>
            </a:r>
          </a:p>
          <a:p>
            <a:r>
              <a:rPr lang="ru-RU" dirty="0" smtClean="0"/>
              <a:t>Проектирование будущего</a:t>
            </a:r>
          </a:p>
          <a:p>
            <a:r>
              <a:rPr lang="ru-RU" dirty="0" smtClean="0"/>
              <a:t>Наука для всей семьи</a:t>
            </a:r>
          </a:p>
          <a:p>
            <a:r>
              <a:rPr lang="ru-RU" dirty="0" smtClean="0"/>
              <a:t>Научно-популярный туризм</a:t>
            </a:r>
          </a:p>
          <a:p>
            <a:r>
              <a:rPr lang="ru-RU" dirty="0" smtClean="0"/>
              <a:t>Наука как искусство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2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Научное </a:t>
            </a:r>
            <a:r>
              <a:rPr lang="ru-RU" b="1" dirty="0" err="1"/>
              <a:t>волонтерство</a:t>
            </a:r>
            <a:r>
              <a:rPr lang="ru-RU" dirty="0"/>
              <a:t> — это исследовательская деятельность, которую на безвозмездной основе осуществляют люди без профессиональных знаний и даже высшего образования вместе с учеными или под их </a:t>
            </a:r>
            <a:r>
              <a:rPr lang="ru-RU" dirty="0" smtClean="0"/>
              <a:t>руководством.</a:t>
            </a:r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научному </a:t>
            </a:r>
            <a:r>
              <a:rPr lang="ru-RU" dirty="0" err="1"/>
              <a:t>волонтерству</a:t>
            </a:r>
            <a:r>
              <a:rPr lang="ru-RU" dirty="0"/>
              <a:t> относится, например, сбор и анализ данных, предоставление ресурсов, помощь в организации деятельности (оцифровка, составление картотек и прочее).</a:t>
            </a:r>
          </a:p>
          <a:p>
            <a:pPr marL="0" indent="0">
              <a:buNone/>
            </a:pPr>
            <a:r>
              <a:rPr lang="ru-RU" dirty="0" smtClean="0"/>
              <a:t>Волонтер </a:t>
            </a:r>
            <a:r>
              <a:rPr lang="ru-RU" dirty="0"/>
              <a:t>может участвовать в качестве испытуемого, в частности в проектах, связанных с медициной, психологией, экономикой и другими социальными тематиками.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рамках данной инициативы пример такого проекта — оценка когнитивных функций детей при занятиях спортом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5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/>
          <a:lstStyle/>
          <a:p>
            <a:r>
              <a:rPr lang="ru-RU" dirty="0" smtClean="0"/>
              <a:t>Научные детские площадки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Инициатива направлена </a:t>
            </a:r>
            <a:r>
              <a:rPr lang="ru-RU" dirty="0"/>
              <a:t>на </a:t>
            </a:r>
            <a:r>
              <a:rPr lang="ru-RU" dirty="0" err="1"/>
              <a:t>детеи</a:t>
            </a:r>
            <a:r>
              <a:rPr lang="ru-RU" dirty="0"/>
              <a:t>̆ дошкольного и младшего школьного возраста, их родителей. Для ребенка дошкольного возраста игра является ведущим типом деятельности, через нее он познает мир и структурирует полученную информацию. Поэтому именно детские площадки являются местом, где ребенок в игровой форме может получить базовые знания о том, что такое наука, ее перспективных направлениях и великих открытиях, совершенных учеными нашей страны.</a:t>
            </a:r>
          </a:p>
          <a:p>
            <a:pPr marL="0" indent="0">
              <a:buNone/>
            </a:pPr>
            <a:r>
              <a:rPr lang="ru-RU" dirty="0"/>
              <a:t>Проект включает строительство во всех регионах России детских площадок, состоящих из игровых объектов, иллюстрирующих различные направления науки и демонстрирующих работу основных законов науки. На таких площадках дети смогут:</a:t>
            </a:r>
          </a:p>
          <a:p>
            <a:r>
              <a:rPr lang="ru-RU" dirty="0"/>
              <a:t>прикоснуться к законам физики с помощью гироскопа и </a:t>
            </a:r>
            <a:r>
              <a:rPr lang="ru-RU" dirty="0" err="1"/>
              <a:t>пневморакеты</a:t>
            </a:r>
            <a:r>
              <a:rPr lang="ru-RU" dirty="0"/>
              <a:t>;</a:t>
            </a:r>
          </a:p>
          <a:p>
            <a:r>
              <a:rPr lang="ru-RU" dirty="0"/>
              <a:t>освоить процессы выработки электричества с помощью качелей;</a:t>
            </a:r>
          </a:p>
          <a:p>
            <a:r>
              <a:rPr lang="ru-RU" dirty="0"/>
              <a:t>изучить структуру ДНК в лазательном комплексе;</a:t>
            </a:r>
          </a:p>
          <a:p>
            <a:r>
              <a:rPr lang="ru-RU" dirty="0"/>
              <a:t>с помощью игровых объектов представить, как выглядят электроны, протоны и нейтроны;</a:t>
            </a:r>
          </a:p>
          <a:p>
            <a:r>
              <a:rPr lang="ru-RU" dirty="0"/>
              <a:t>узнать с помощью батутов и качелей-балансиров о силе гравитации;</a:t>
            </a:r>
          </a:p>
          <a:p>
            <a:r>
              <a:rPr lang="ru-RU" dirty="0"/>
              <a:t>и многое другое.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0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5979"/>
            <a:ext cx="7499176" cy="857250"/>
          </a:xfrm>
        </p:spPr>
        <p:txBody>
          <a:bodyPr/>
          <a:lstStyle/>
          <a:p>
            <a:r>
              <a:rPr lang="ru-RU" dirty="0" smtClean="0"/>
              <a:t>Научные детские площадки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ÐÐ°ÑÑÐ½ÑÐµ Ð´ÐµÑÑÐºÐ¸Ðµ Ð¿Ð»Ð¾ÑÐ°Ð´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9582"/>
            <a:ext cx="45557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Ð°ÑÑÐ½ÑÐµ Ð´ÐµÑÑÐºÐ¸Ðµ Ð¿Ð»Ð¾ÑÐ°Ð´Ðº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48" y="1059582"/>
            <a:ext cx="25920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Ð°ÑÑÐ½ÑÐµ Ð´ÐµÑÑÐºÐ¸Ðµ Ð¿Ð»Ð¾ÑÐ°Ð´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48" y="2946921"/>
            <a:ext cx="25920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5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для всей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Инициатива призвана</a:t>
            </a:r>
            <a:r>
              <a:rPr lang="ru-RU" sz="1800" dirty="0"/>
              <a:t> сделать науку одной из семейных ценностей. Несмотря на то, что у разных поколений не сходятся интересы и вкусы, часто возникает недопонимание, наука способна объединить семью вокруг любопытства, тяги к познанию. Вселенная, гены, археологические раскопки, изобретения, новые удивительные теории и факты – это может быть одинаково интересно и школьнику, и его родителям, и бабушкам с дедушками.</a:t>
            </a:r>
          </a:p>
          <a:p>
            <a:pPr marL="0" indent="0">
              <a:buNone/>
            </a:pPr>
            <a:r>
              <a:rPr lang="ru-RU" sz="1800" b="1" dirty="0"/>
              <a:t>Инициатива включает</a:t>
            </a:r>
            <a:r>
              <a:rPr lang="ru-RU" sz="1800" dirty="0"/>
              <a:t> проведение масштабных мероприятий, посвященных науке и технологиям и рассчитанных на семейный досуг. По всей стране пройдут фестивали, марафоны, выставки и другие массовые просветительские мероприятия, будет организовано общение с выдающимися учеными и практиками. Широкая публика, в том числе маленькие дети, школьники и студенты, узнает о новейших достижениях российских ученых и инженеров.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769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05979"/>
            <a:ext cx="7283152" cy="857250"/>
          </a:xfrm>
        </p:spPr>
        <p:txBody>
          <a:bodyPr/>
          <a:lstStyle/>
          <a:p>
            <a:r>
              <a:rPr lang="ru-RU" dirty="0" smtClean="0"/>
              <a:t>Научно-популярный туризм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Инициатива направлена</a:t>
            </a:r>
            <a:r>
              <a:rPr lang="ru-RU" sz="1800" dirty="0"/>
              <a:t> на создание уникальных и увлекательных комплексных туров по России для аудитории всех возрастов.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Именно </a:t>
            </a:r>
            <a:r>
              <a:rPr lang="ru-RU" sz="1800" dirty="0"/>
              <a:t>поэтому, </a:t>
            </a:r>
            <a:r>
              <a:rPr lang="ru-RU" sz="1800" b="1" dirty="0"/>
              <a:t>каждый маршрут Инициативы</a:t>
            </a:r>
            <a:r>
              <a:rPr lang="ru-RU" sz="1800" dirty="0"/>
              <a:t> продуман до мелочей и призван стать настоящим приключением: туристы будут посещать уникальные научные объекты, многие из которых до сих пор были закрыты для широкой публики. Оригинальные программы позволят не просто прикоснуться к науке, а ощутить себя полноценными ее участниками, взглянуть с неожиданной стороны на науку и погрузиться в увлекательный мир открытий и перспектив будущего. Это создаст новые точки притяжения в отечественном туризме, повысит туристический потенциал регионов, в которых расположены ключевые научные объекты, популяризует науку и вовлечет в научную сферу широкую аудиторию.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57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590" y="205979"/>
            <a:ext cx="7216210" cy="857250"/>
          </a:xfrm>
        </p:spPr>
        <p:txBody>
          <a:bodyPr/>
          <a:lstStyle/>
          <a:p>
            <a:r>
              <a:rPr lang="ru-RU" dirty="0" smtClean="0"/>
              <a:t>Научно-популярный туризм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9" y="0"/>
            <a:ext cx="1472709" cy="11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9582"/>
            <a:ext cx="6696744" cy="375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959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345</Words>
  <Application>Microsoft Office PowerPoint</Application>
  <PresentationFormat>Экран (16:9)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Задачи Десятилетия науки и технологий</vt:lpstr>
      <vt:lpstr>Инициативы</vt:lpstr>
      <vt:lpstr>Научное волонтерство</vt:lpstr>
      <vt:lpstr>Научные детские площадки</vt:lpstr>
      <vt:lpstr>Научные детские площадки</vt:lpstr>
      <vt:lpstr>Наука для всей семьи</vt:lpstr>
      <vt:lpstr>Научно-популярный туризм</vt:lpstr>
      <vt:lpstr>Научно-популярный туризм</vt:lpstr>
      <vt:lpstr>Наука как искусство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NOVIKOV</cp:lastModifiedBy>
  <cp:revision>3</cp:revision>
  <dcterms:created xsi:type="dcterms:W3CDTF">2023-02-07T08:17:33Z</dcterms:created>
  <dcterms:modified xsi:type="dcterms:W3CDTF">2023-02-07T20:07:32Z</dcterms:modified>
</cp:coreProperties>
</file>