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8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283"/>
    <a:srgbClr val="228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-1776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0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81129-4A7C-480D-835C-5D6AA79DF65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5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maps/?um=constructor:a2eb42e901979172857ea2ba236a9f9fe9683e3b9f40d93d10aca3d0bffec90c&amp;source=constructorLi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1" y="-5"/>
            <a:ext cx="1893454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93455" y="207616"/>
            <a:ext cx="10020300" cy="639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 smtClean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Заседание руководителей студенческих научных обществ профессиональных образовательных организаций Смоленской области </a:t>
            </a:r>
            <a:endParaRPr lang="ru-RU" sz="1700" dirty="0">
              <a:solidFill>
                <a:srgbClr val="155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2" y="392098"/>
            <a:ext cx="1170812" cy="1337702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448789" y="1609727"/>
            <a:ext cx="10020300" cy="31029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Проектная деятельность </a:t>
            </a:r>
          </a:p>
          <a:p>
            <a:pPr algn="ctr"/>
            <a:r>
              <a:rPr lang="ru-RU" sz="4000" dirty="0" smtClean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 </a:t>
            </a:r>
          </a:p>
          <a:p>
            <a:pPr algn="ctr"/>
            <a:r>
              <a:rPr lang="ru-RU" sz="4000" dirty="0" smtClean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способ формирования патриотического воспитания обучающихся</a:t>
            </a:r>
            <a:endParaRPr lang="ru-RU" sz="4000" dirty="0">
              <a:solidFill>
                <a:srgbClr val="155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9200" y="6392487"/>
            <a:ext cx="4006734" cy="349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07.02.2023</a:t>
            </a:r>
            <a:endParaRPr lang="ru-RU" sz="1600" b="1" dirty="0">
              <a:solidFill>
                <a:srgbClr val="155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4677" y="847380"/>
            <a:ext cx="600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СОГБПОУ «Вяземский железнодорожный техникум»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8061" y="4517293"/>
            <a:ext cx="2188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Руководитель СНО</a:t>
            </a:r>
          </a:p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Нефатенкова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С.П.,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Преподаватель обществознания и информатики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Бычкова М.В.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0" y="174380"/>
            <a:ext cx="429260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70" y="1284043"/>
            <a:ext cx="16097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270730"/>
            <a:ext cx="371316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11" y="3371850"/>
            <a:ext cx="5864225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5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21" y="241423"/>
            <a:ext cx="54022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39" y="975702"/>
            <a:ext cx="8278813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97" y="3808291"/>
            <a:ext cx="842486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4288" y="2231136"/>
            <a:ext cx="759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55283"/>
                </a:solidFill>
              </a:rPr>
              <a:t>-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Используя приложение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</a:rPr>
              <a:t>Яндекс.Карты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, создать патриотический маршрут по памятникам, имеющим отношение к событиям Великой Отечественной войны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04" y="92564"/>
            <a:ext cx="576103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02" y="1190747"/>
            <a:ext cx="4054475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27" y="3164253"/>
            <a:ext cx="434022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2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696" y="1669562"/>
            <a:ext cx="67183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6696" y="257818"/>
            <a:ext cx="698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55283"/>
                </a:solidFill>
              </a:rPr>
              <a:t>Памятник-паровоз ЭШ-4290</a:t>
            </a:r>
            <a:endParaRPr lang="ru-RU" sz="2400" dirty="0">
              <a:solidFill>
                <a:srgbClr val="155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78" y="265357"/>
            <a:ext cx="71262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83" y="1095010"/>
            <a:ext cx="3597275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4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49" y="391732"/>
            <a:ext cx="64071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86" y="1224280"/>
            <a:ext cx="3902075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1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93" y="316356"/>
            <a:ext cx="7273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02" y="962470"/>
            <a:ext cx="3871913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1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24" y="291973"/>
            <a:ext cx="66262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61" y="938086"/>
            <a:ext cx="6280150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8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31" y="355981"/>
            <a:ext cx="6340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24" y="1042184"/>
            <a:ext cx="7467600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9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18" y="340741"/>
            <a:ext cx="67675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07" y="1303845"/>
            <a:ext cx="3700463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63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82277" y="601785"/>
            <a:ext cx="80732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Проектная деятельность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сегодня – это современная образовательная технология, одно из эффективных средств личностного и профессионального самоопределения обучающихся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0646" y="1985108"/>
            <a:ext cx="5916246" cy="37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Три «кита» , на которых держится данная технология: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6277" y="2438399"/>
            <a:ext cx="673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-самостоятельность,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6277" y="2823361"/>
            <a:ext cx="6518031" cy="367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-деятельность,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277" y="3244325"/>
            <a:ext cx="684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-результативность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76" y="2503187"/>
            <a:ext cx="5939937" cy="434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0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5536" y="4435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https://yandex.ru/maps/?</a:t>
            </a:r>
            <a:r>
              <a:rPr lang="en-US" dirty="0" smtClean="0">
                <a:hlinkClick r:id="rId3"/>
              </a:rPr>
              <a:t>um=constructor%3Aa2eb42e901979172857ea2ba236a9f9fe9683e3b9f40d93d10aca3d0bffec90c&amp;source=constructorLink</a:t>
            </a:r>
            <a:endParaRPr lang="ru-RU" dirty="0" smtClean="0"/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413383"/>
            <a:ext cx="593725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User\Desktop\22-23 уч г\СНО\qr-cod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22" y="2818638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43" y="-149415"/>
            <a:ext cx="6267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Users\User\Desktop\22-23 уч г\СНО\совещание\jghj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72" y="755903"/>
            <a:ext cx="5380189" cy="385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22-23 уч г\СНО\совещание\Безымянный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61" y="2899845"/>
            <a:ext cx="5553138" cy="313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C:\Users\User\Desktop\22-23 уч г\СНО\совещание\Безымянный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83" y="334639"/>
            <a:ext cx="5760973" cy="33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22-23 уч г\СНО\совещание\Безымянный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25" y="3428991"/>
            <a:ext cx="5824220" cy="30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53312" y="621792"/>
            <a:ext cx="10326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Таким образом, применение метода проекта создает условия, способствующие повышению уровня патриотической воспитанности обучающихся, обеспечивает положительные изменения в области  знаний, формирует нравственные привычки, которые в дальнейшем будут выражаться в поступках в отношении семьи, общества и государства.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348" y="3689604"/>
            <a:ext cx="4800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3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27" y="1343533"/>
            <a:ext cx="8321675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5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891323" y="442742"/>
            <a:ext cx="9988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Главная цель – воспитание гражданина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оссии, патриота малой Родины, знающего и любящего свои истоки.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447323" y="2602523"/>
            <a:ext cx="235243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ПРОЕКТ</a:t>
            </a:r>
            <a:endParaRPr lang="ru-RU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45723" y="1273739"/>
            <a:ext cx="2540000" cy="969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Проблема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68677" y="3055815"/>
            <a:ext cx="3227754" cy="132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Проектирование</a:t>
            </a:r>
          </a:p>
          <a:p>
            <a:pPr algn="ctr"/>
            <a:r>
              <a:rPr lang="ru-RU" sz="2400" b="1" dirty="0" smtClean="0"/>
              <a:t>(планирование)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28986" y="2997200"/>
            <a:ext cx="3016738" cy="1438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Презентация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99877" y="5330092"/>
            <a:ext cx="3055815" cy="129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Продукт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54277" y="5330092"/>
            <a:ext cx="3305908" cy="129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Поиск информации</a:t>
            </a:r>
            <a:endParaRPr lang="ru-RU" sz="2400" b="1" dirty="0"/>
          </a:p>
        </p:txBody>
      </p:sp>
      <p:cxnSp>
        <p:nvCxnSpPr>
          <p:cNvPr id="14" name="Прямая со стрелкой 13"/>
          <p:cNvCxnSpPr>
            <a:stCxn id="4" idx="3"/>
          </p:cNvCxnSpPr>
          <p:nvPr/>
        </p:nvCxnSpPr>
        <p:spPr>
          <a:xfrm>
            <a:off x="7885723" y="1758377"/>
            <a:ext cx="1422400" cy="1238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  <a:endCxn id="8" idx="0"/>
          </p:cNvCxnSpPr>
          <p:nvPr/>
        </p:nvCxnSpPr>
        <p:spPr>
          <a:xfrm flipH="1">
            <a:off x="9007231" y="4376615"/>
            <a:ext cx="875323" cy="9534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8" idx="1"/>
            <a:endCxn id="7" idx="3"/>
          </p:cNvCxnSpPr>
          <p:nvPr/>
        </p:nvCxnSpPr>
        <p:spPr>
          <a:xfrm flipH="1">
            <a:off x="6955692" y="5978769"/>
            <a:ext cx="39858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048369" y="4435230"/>
            <a:ext cx="422031" cy="894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0"/>
            <a:endCxn id="4" idx="1"/>
          </p:cNvCxnSpPr>
          <p:nvPr/>
        </p:nvCxnSpPr>
        <p:spPr>
          <a:xfrm flipV="1">
            <a:off x="3837355" y="1758377"/>
            <a:ext cx="1508368" cy="1238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0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07507" y="328245"/>
            <a:ext cx="7182339" cy="1594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ТИПЫ ПРОЕКТОВ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27015" y="2751015"/>
            <a:ext cx="2860431" cy="1563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Исследовательский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48738" y="2751014"/>
            <a:ext cx="2821354" cy="1633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</a:t>
            </a:r>
            <a:r>
              <a:rPr lang="ru-RU" sz="2400" b="1" dirty="0" smtClean="0"/>
              <a:t>ворческий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09723" y="2751015"/>
            <a:ext cx="2649415" cy="172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Практико-ориентированный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8800" y="5283200"/>
            <a:ext cx="2629876" cy="1414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Информационный</a:t>
            </a:r>
            <a:endParaRPr lang="ru-RU" sz="24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657230" y="1977292"/>
            <a:ext cx="1531816" cy="6877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459415" y="1977292"/>
            <a:ext cx="66431" cy="6877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847385" y="2047631"/>
            <a:ext cx="617415" cy="617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611077" y="2149231"/>
            <a:ext cx="437661" cy="29776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8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User\Desktop\22-23 уч г\СНО\Новая папка\ф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91" y="117232"/>
            <a:ext cx="4175001" cy="41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2-23 уч г\СНО\совещание\ф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277" y="3082223"/>
            <a:ext cx="6299200" cy="36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22-23 уч г\СНО\совещание\ф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76" y="-57577"/>
            <a:ext cx="4558562" cy="30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22-23 уч г\СНО\совещание\a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60" y="4516764"/>
            <a:ext cx="3674817" cy="21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esktop\22-23 уч г\СНО\совещание\a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84" y="130663"/>
            <a:ext cx="4666516" cy="37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22-23 уч г\СНО\совещание\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4" y="3927411"/>
            <a:ext cx="5447323" cy="27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22-23 уч г\СНО\совещание\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46" y="130663"/>
            <a:ext cx="4821115" cy="281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22-23 уч г\СНО\совещание\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68" y="3141785"/>
            <a:ext cx="4163893" cy="34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772056"/>
              </p:ext>
            </p:extLst>
          </p:nvPr>
        </p:nvGraphicFramePr>
        <p:xfrm>
          <a:off x="1288099" y="158306"/>
          <a:ext cx="9038526" cy="6191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5" imgW="10319594" imgH="7070011" progId="Word.Document.12">
                  <p:embed/>
                </p:oleObj>
              </mc:Choice>
              <mc:Fallback>
                <p:oleObj name="Документ" r:id="rId5" imgW="10319594" imgH="70700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8099" y="158306"/>
                        <a:ext cx="9038526" cy="6191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01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01" y="191723"/>
            <a:ext cx="71945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56" y="1421791"/>
            <a:ext cx="819308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09" y="5258288"/>
            <a:ext cx="213995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5120969"/>
            <a:ext cx="32924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7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32" y="418734"/>
            <a:ext cx="4029075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6688" y="1243584"/>
            <a:ext cx="5047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55283"/>
                </a:solidFill>
              </a:rPr>
              <a:t>Со словом «Вязьма» связана одна из самых трагических страниц в истории Великой Отечественной войны- большими потерями советских войск в ходе Вяземской оборонительной операции в октябре 1941 года</a:t>
            </a:r>
            <a:endParaRPr lang="ru-RU" sz="2800" dirty="0">
              <a:solidFill>
                <a:srgbClr val="155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203</Words>
  <Application>Microsoft Office PowerPoint</Application>
  <PresentationFormat>Произвольный</PresentationFormat>
  <Paragraphs>33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руководителей студенческих научных обществ профессиональных образовательных организаций  Смоленской области</dc:title>
  <dc:creator>29 каб</dc:creator>
  <cp:lastModifiedBy>User Windows</cp:lastModifiedBy>
  <cp:revision>23</cp:revision>
  <cp:lastPrinted>2023-02-03T07:02:35Z</cp:lastPrinted>
  <dcterms:created xsi:type="dcterms:W3CDTF">2023-02-01T13:41:51Z</dcterms:created>
  <dcterms:modified xsi:type="dcterms:W3CDTF">2023-02-06T07:18:33Z</dcterms:modified>
</cp:coreProperties>
</file>