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7" r:id="rId9"/>
    <p:sldId id="265" r:id="rId10"/>
    <p:sldId id="271" r:id="rId11"/>
    <p:sldId id="266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14F"/>
    <a:srgbClr val="155283"/>
    <a:srgbClr val="2286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653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801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41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75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62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026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987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703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902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401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344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81129-4A7C-480D-835C-5D6AA79DF65B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75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flipV="1">
            <a:off x="1" y="-5"/>
            <a:ext cx="1893454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022416" y="228754"/>
            <a:ext cx="10020300" cy="6397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700" b="1" dirty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Заседание руководителей студенческих научных обществ профессиональных образовательных организаций Смоленской области </a:t>
            </a:r>
            <a:endParaRPr lang="ru-RU" sz="1700" dirty="0">
              <a:solidFill>
                <a:srgbClr val="15528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22" y="392098"/>
            <a:ext cx="1170812" cy="13377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29199" y="6290390"/>
            <a:ext cx="4006734" cy="349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07.02.2023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4BF96A-807E-309A-A5B5-43019375E974}"/>
              </a:ext>
            </a:extLst>
          </p:cNvPr>
          <p:cNvSpPr txBox="1"/>
          <p:nvPr/>
        </p:nvSpPr>
        <p:spPr>
          <a:xfrm>
            <a:off x="2435430" y="1474972"/>
            <a:ext cx="91942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D314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Организация проектной деятельности духовно-нравственной направленности обучающихся ОГБПОУ «Смоленский строительный колледж»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39FF44-A2CA-0303-3428-E5BFF59C93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22" y="4933788"/>
            <a:ext cx="1170812" cy="1356602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53839C6-ACCC-4263-520F-4431AE658A70}"/>
              </a:ext>
            </a:extLst>
          </p:cNvPr>
          <p:cNvSpPr txBox="1">
            <a:spLocks/>
          </p:cNvSpPr>
          <p:nvPr/>
        </p:nvSpPr>
        <p:spPr>
          <a:xfrm>
            <a:off x="6279456" y="4217190"/>
            <a:ext cx="5512955" cy="6397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sz="2000" b="1" dirty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А.Н. Зотина,</a:t>
            </a:r>
          </a:p>
          <a:p>
            <a:pPr algn="ctr">
              <a:lnSpc>
                <a:spcPct val="120000"/>
              </a:lnSpc>
            </a:pPr>
            <a:r>
              <a:rPr lang="ru-RU" sz="2000" b="1" dirty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Преподаватель дисциплин: «Философия», «Основы этики», «Праксиология» </a:t>
            </a:r>
          </a:p>
        </p:txBody>
      </p:sp>
    </p:spTree>
    <p:extLst>
      <p:ext uri="{BB962C8B-B14F-4D97-AF65-F5344CB8AC3E}">
        <p14:creationId xmlns:p14="http://schemas.microsoft.com/office/powerpoint/2010/main" val="3691605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A1017-E3EE-3DFF-5AB5-FF5B182E75B2}"/>
              </a:ext>
            </a:extLst>
          </p:cNvPr>
          <p:cNvSpPr txBox="1">
            <a:spLocks/>
          </p:cNvSpPr>
          <p:nvPr/>
        </p:nvSpPr>
        <p:spPr>
          <a:xfrm>
            <a:off x="1217879" y="254726"/>
            <a:ext cx="10974120" cy="758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Проект «Уроки памяти. Герои России-Новомученики Церкви Русской»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BE4C63-77D3-D915-A4B4-C1A394CAA9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6" r="825"/>
          <a:stretch/>
        </p:blipFill>
        <p:spPr>
          <a:xfrm>
            <a:off x="1509606" y="1299755"/>
            <a:ext cx="3614204" cy="51082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006AC7-B9B9-108B-2999-D6A01D47F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726" y="1467030"/>
            <a:ext cx="4899511" cy="38729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D3CCEF-B0A3-FFD0-F0A1-9C24DB109986}"/>
              </a:ext>
            </a:extLst>
          </p:cNvPr>
          <p:cNvSpPr txBox="1"/>
          <p:nvPr/>
        </p:nvSpPr>
        <p:spPr>
          <a:xfrm>
            <a:off x="5753570" y="5607764"/>
            <a:ext cx="609382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300" b="1" dirty="0">
                <a:solidFill>
                  <a:srgbClr val="0D314F"/>
                </a:solidFill>
              </a:rPr>
              <a:t>Храм Новомучеников и Исповедников Церкви Русской</a:t>
            </a:r>
          </a:p>
        </p:txBody>
      </p:sp>
    </p:spTree>
    <p:extLst>
      <p:ext uri="{BB962C8B-B14F-4D97-AF65-F5344CB8AC3E}">
        <p14:creationId xmlns:p14="http://schemas.microsoft.com/office/powerpoint/2010/main" val="564310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117AF-9624-C9C9-82EC-C03C5C12085A}"/>
              </a:ext>
            </a:extLst>
          </p:cNvPr>
          <p:cNvSpPr txBox="1">
            <a:spLocks/>
          </p:cNvSpPr>
          <p:nvPr/>
        </p:nvSpPr>
        <p:spPr>
          <a:xfrm>
            <a:off x="3820459" y="177786"/>
            <a:ext cx="5029200" cy="758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День Героев России 2021 год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09B0F0-A508-029E-B5D2-4FD0E976E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9313"/>
            <a:ext cx="5507319" cy="41304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778966-FEBE-AAA7-92BF-DD16F813DA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371" y="972189"/>
            <a:ext cx="3496491" cy="262236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4E8FAB-162A-093A-2D7D-1AA221A0FD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371" y="4020756"/>
            <a:ext cx="3496492" cy="262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25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C15927-E932-4BAF-771F-8A2B7721CD9D}"/>
              </a:ext>
            </a:extLst>
          </p:cNvPr>
          <p:cNvSpPr txBox="1">
            <a:spLocks/>
          </p:cNvSpPr>
          <p:nvPr/>
        </p:nvSpPr>
        <p:spPr>
          <a:xfrm>
            <a:off x="1712196" y="947710"/>
            <a:ext cx="4345579" cy="758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sz="2400" b="1" dirty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День героев России</a:t>
            </a:r>
          </a:p>
          <a:p>
            <a:pPr algn="ctr">
              <a:lnSpc>
                <a:spcPct val="120000"/>
              </a:lnSpc>
            </a:pPr>
            <a:r>
              <a:rPr lang="ru-RU" sz="2400" b="1" dirty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9.12.2022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EF077A-A924-5CDF-CE67-55557FB36C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82" r="12882"/>
          <a:stretch/>
        </p:blipFill>
        <p:spPr>
          <a:xfrm>
            <a:off x="1406846" y="2690121"/>
            <a:ext cx="4956281" cy="37172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27046E-CE74-8480-FABE-950FCDF425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t="-2942" r="18006" b="2942"/>
          <a:stretch/>
        </p:blipFill>
        <p:spPr>
          <a:xfrm>
            <a:off x="6726264" y="1131243"/>
            <a:ext cx="5251269" cy="393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72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A32E0BF-4640-AB88-5765-604832076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812" y="455025"/>
            <a:ext cx="4859383" cy="15240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Праздник Новомучеников </a:t>
            </a:r>
            <a:br>
              <a:rPr lang="ru-RU" sz="2400" b="1" dirty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b="1" dirty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31.01.2023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0AC6A6-C3A3-B95A-8509-0A96CC97A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64" y="2456905"/>
            <a:ext cx="5007431" cy="37555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92571B-A09F-E12E-1BBA-8FFE1ECEF1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50" y="1717767"/>
            <a:ext cx="5007431" cy="375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73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71CCF7C-F2F9-FC84-0AFC-90BE529D603B}"/>
              </a:ext>
            </a:extLst>
          </p:cNvPr>
          <p:cNvSpPr/>
          <p:nvPr/>
        </p:nvSpPr>
        <p:spPr>
          <a:xfrm>
            <a:off x="3110544" y="178215"/>
            <a:ext cx="74311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 fontAlgn="base">
              <a:spcAft>
                <a:spcPts val="0"/>
              </a:spcAft>
            </a:pPr>
            <a:r>
              <a:rPr lang="ru-RU" sz="2000" b="1" dirty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ОБЛАСТНОЕ ГОСУДАРСТВЕННОЕ БЮДЖЕТНОЕ ПРОФЕССИОНАЛЬНОЕ ОБРАЗОВАТЕЛЬНОЕ УЧРЕЖДЕНИЕ</a:t>
            </a:r>
          </a:p>
          <a:p>
            <a:pPr marL="457200" algn="ctr" fontAlgn="base">
              <a:spcAft>
                <a:spcPts val="0"/>
              </a:spcAft>
            </a:pPr>
            <a:r>
              <a:rPr lang="ru-RU" sz="2000" b="1" dirty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«СМОЛЕНСКИЙ СТРОИТЕЛЬНЫЙ КОЛЛЕДЖ</a:t>
            </a:r>
            <a:r>
              <a:rPr lang="ru-RU" sz="1400" b="1" kern="150" spc="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9" descr="Эмблема ССК">
            <a:extLst>
              <a:ext uri="{FF2B5EF4-FFF2-40B4-BE49-F238E27FC236}">
                <a16:creationId xmlns:a16="http://schemas.microsoft.com/office/drawing/2014/main" id="{221DB3CF-004E-7D2D-2756-A54BF9217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017" y="382367"/>
            <a:ext cx="1075617" cy="11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4">
            <a:extLst>
              <a:ext uri="{FF2B5EF4-FFF2-40B4-BE49-F238E27FC236}">
                <a16:creationId xmlns:a16="http://schemas.microsoft.com/office/drawing/2014/main" id="{A1B0F05B-C9C2-5049-63BD-03CE612859C1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8011" y="1691981"/>
            <a:ext cx="8856247" cy="22723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3CD1B5-CAB1-C09F-AC3E-EE403F424C54}"/>
              </a:ext>
            </a:extLst>
          </p:cNvPr>
          <p:cNvSpPr txBox="1"/>
          <p:nvPr/>
        </p:nvSpPr>
        <p:spPr>
          <a:xfrm>
            <a:off x="4478346" y="2757655"/>
            <a:ext cx="42753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Спасибо за внимание!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C63799-5DE4-8C74-4212-DCCC741FC779}"/>
              </a:ext>
            </a:extLst>
          </p:cNvPr>
          <p:cNvSpPr txBox="1"/>
          <p:nvPr/>
        </p:nvSpPr>
        <p:spPr>
          <a:xfrm>
            <a:off x="7098497" y="4789354"/>
            <a:ext cx="4064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D314F"/>
                </a:solidFill>
                <a:latin typeface="Times New Roman" pitchFamily="18" charset="0"/>
                <a:cs typeface="Times New Roman" pitchFamily="18" charset="0"/>
              </a:rPr>
              <a:t>Зотина Алла Николаевна</a:t>
            </a:r>
          </a:p>
          <a:p>
            <a:pPr algn="ctr"/>
            <a:r>
              <a:rPr lang="en-US" sz="2400" b="0" i="0" dirty="0">
                <a:solidFill>
                  <a:srgbClr val="0D314F"/>
                </a:solidFill>
                <a:effectLst/>
                <a:latin typeface="Google Sans"/>
              </a:rPr>
              <a:t>allazotina@yandex.ru</a:t>
            </a:r>
            <a:endParaRPr lang="ru-RU" sz="2400" b="1" dirty="0">
              <a:solidFill>
                <a:srgbClr val="0D314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BBF160B-E791-FF30-B416-0E311D522AC5}"/>
              </a:ext>
            </a:extLst>
          </p:cNvPr>
          <p:cNvSpPr/>
          <p:nvPr/>
        </p:nvSpPr>
        <p:spPr>
          <a:xfrm>
            <a:off x="4612644" y="6330649"/>
            <a:ext cx="4006734" cy="349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07.02.2023</a:t>
            </a:r>
          </a:p>
        </p:txBody>
      </p:sp>
    </p:spTree>
    <p:extLst>
      <p:ext uri="{BB962C8B-B14F-4D97-AF65-F5344CB8AC3E}">
        <p14:creationId xmlns:p14="http://schemas.microsoft.com/office/powerpoint/2010/main" val="4113653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A77F7-70E0-6A1B-EAE0-872CEA30D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126" y="485775"/>
            <a:ext cx="9137523" cy="758952"/>
          </a:xfrm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ru-RU" sz="2800" b="1" dirty="0">
                <a:solidFill>
                  <a:srgbClr val="0D31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Триада</a:t>
            </a:r>
            <a:br>
              <a:rPr lang="ru-RU" sz="2800" b="1" dirty="0">
                <a:solidFill>
                  <a:srgbClr val="0D314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800" b="1" dirty="0">
                <a:solidFill>
                  <a:srgbClr val="0D31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принципов успешной проектной деятельности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E3D0D7-38E2-0F1E-B921-178C5D81953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600200" y="1720841"/>
            <a:ext cx="10515600" cy="170815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D314F"/>
                </a:solidFill>
              </a:rPr>
              <a:t>1. Проблема должна стать личностно-значимой</a:t>
            </a:r>
          </a:p>
          <a:p>
            <a:pPr marL="0" indent="0">
              <a:buNone/>
            </a:pPr>
            <a:r>
              <a:rPr lang="ru-RU" dirty="0">
                <a:solidFill>
                  <a:srgbClr val="0D314F"/>
                </a:solidFill>
              </a:rPr>
              <a:t>2. Проблема должна объединять</a:t>
            </a:r>
          </a:p>
          <a:p>
            <a:pPr marL="0" indent="0">
              <a:buNone/>
            </a:pPr>
            <a:r>
              <a:rPr lang="ru-RU" dirty="0">
                <a:solidFill>
                  <a:srgbClr val="0D314F"/>
                </a:solidFill>
              </a:rPr>
              <a:t>3. Проект должен иметь широкий выход, т. е. стать публичным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8B8B1B-0736-7D95-E352-D4C40692A7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106" y="3563743"/>
            <a:ext cx="3833543" cy="28751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E92A02-2B74-30F3-4B07-04FBA173C2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46136" y="3563742"/>
            <a:ext cx="3833542" cy="287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19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5DC197-8396-0F24-6BAB-F5CBEB469EBD}"/>
              </a:ext>
            </a:extLst>
          </p:cNvPr>
          <p:cNvSpPr txBox="1"/>
          <p:nvPr/>
        </p:nvSpPr>
        <p:spPr>
          <a:xfrm>
            <a:off x="1134147" y="257830"/>
            <a:ext cx="109823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Проект «Семья как школа любви и веры»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E103766-C95F-0905-6052-4F300A6DA06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0" y="931151"/>
            <a:ext cx="6064705" cy="454852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D702C9-9D20-D244-CFD2-06BE520BC2FA}"/>
              </a:ext>
            </a:extLst>
          </p:cNvPr>
          <p:cNvSpPr txBox="1"/>
          <p:nvPr/>
        </p:nvSpPr>
        <p:spPr>
          <a:xfrm>
            <a:off x="2424521" y="5569118"/>
            <a:ext cx="85221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D314F"/>
                </a:solidFill>
              </a:rPr>
              <a:t>Выставка «Семья как школа любви и веры» на городском празднике «День любви , семьи и верности»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F2B2BB-88A5-EF67-A010-2A2B5835F19A}"/>
              </a:ext>
            </a:extLst>
          </p:cNvPr>
          <p:cNvSpPr txBox="1"/>
          <p:nvPr/>
        </p:nvSpPr>
        <p:spPr>
          <a:xfrm>
            <a:off x="5949484" y="6400115"/>
            <a:ext cx="135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D314F"/>
                </a:solidFill>
              </a:rPr>
              <a:t>07.07.2018</a:t>
            </a:r>
          </a:p>
        </p:txBody>
      </p:sp>
    </p:spTree>
    <p:extLst>
      <p:ext uri="{BB962C8B-B14F-4D97-AF65-F5344CB8AC3E}">
        <p14:creationId xmlns:p14="http://schemas.microsoft.com/office/powerpoint/2010/main" val="2125591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Объект 8">
            <a:extLst>
              <a:ext uri="{FF2B5EF4-FFF2-40B4-BE49-F238E27FC236}">
                <a16:creationId xmlns:a16="http://schemas.microsoft.com/office/drawing/2014/main" id="{D6B9B24D-EFA5-899C-6746-486EEE39C7F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830" y="3147083"/>
            <a:ext cx="4305300" cy="3228975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4170D8-E417-FD0F-02EC-EE4FEF48FC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976" y="1819855"/>
            <a:ext cx="5133975" cy="34082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58DD5B-1A49-73F4-EBC6-06C23B01B783}"/>
              </a:ext>
            </a:extLst>
          </p:cNvPr>
          <p:cNvSpPr txBox="1"/>
          <p:nvPr/>
        </p:nvSpPr>
        <p:spPr>
          <a:xfrm>
            <a:off x="5503430" y="251116"/>
            <a:ext cx="6935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D314F"/>
                </a:solidFill>
              </a:rPr>
              <a:t>Итоговое мероприятие гранта КВЦ </a:t>
            </a:r>
          </a:p>
          <a:p>
            <a:pPr algn="ctr"/>
            <a:r>
              <a:rPr lang="ru-RU" sz="2400" b="1" dirty="0">
                <a:solidFill>
                  <a:srgbClr val="0D314F"/>
                </a:solidFill>
              </a:rPr>
              <a:t> им.    Тенишевых </a:t>
            </a:r>
          </a:p>
          <a:p>
            <a:pPr algn="ctr"/>
            <a:r>
              <a:rPr lang="ru-RU" sz="2400" b="1" dirty="0">
                <a:solidFill>
                  <a:srgbClr val="0D314F"/>
                </a:solidFill>
              </a:rPr>
              <a:t>2019 год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F65B5D-675F-7C27-80EE-7479D087FA7E}"/>
              </a:ext>
            </a:extLst>
          </p:cNvPr>
          <p:cNvSpPr txBox="1"/>
          <p:nvPr/>
        </p:nvSpPr>
        <p:spPr>
          <a:xfrm>
            <a:off x="0" y="2006876"/>
            <a:ext cx="6935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D314F"/>
                </a:solidFill>
              </a:rPr>
              <a:t>Подготовительные работы</a:t>
            </a:r>
          </a:p>
        </p:txBody>
      </p:sp>
    </p:spTree>
    <p:extLst>
      <p:ext uri="{BB962C8B-B14F-4D97-AF65-F5344CB8AC3E}">
        <p14:creationId xmlns:p14="http://schemas.microsoft.com/office/powerpoint/2010/main" val="3207160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55A741ED-AEAA-B4A6-C57C-7D3A30625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709" y="497689"/>
            <a:ext cx="11229974" cy="83472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Проект «Инклюзивное фестивальное движение Смоленщина без границ»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3A9147D-54AE-39BD-9DB3-C824E1022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837" y="1830109"/>
            <a:ext cx="4999680" cy="374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02337D2-1F07-8E80-7D64-C8EA233BE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2"/>
          <a:stretch/>
        </p:blipFill>
        <p:spPr bwMode="auto">
          <a:xfrm>
            <a:off x="1198739" y="1830109"/>
            <a:ext cx="5187807" cy="374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319776-E487-7AE7-48C7-BE2075F76303}"/>
              </a:ext>
            </a:extLst>
          </p:cNvPr>
          <p:cNvSpPr txBox="1"/>
          <p:nvPr/>
        </p:nvSpPr>
        <p:spPr>
          <a:xfrm>
            <a:off x="5982870" y="6160256"/>
            <a:ext cx="135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D314F"/>
                </a:solidFill>
              </a:rPr>
              <a:t>07.07.2018</a:t>
            </a:r>
          </a:p>
        </p:txBody>
      </p:sp>
    </p:spTree>
    <p:extLst>
      <p:ext uri="{BB962C8B-B14F-4D97-AF65-F5344CB8AC3E}">
        <p14:creationId xmlns:p14="http://schemas.microsoft.com/office/powerpoint/2010/main" val="1971696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Объект 3">
            <a:extLst>
              <a:ext uri="{FF2B5EF4-FFF2-40B4-BE49-F238E27FC236}">
                <a16:creationId xmlns:a16="http://schemas.microsoft.com/office/drawing/2014/main" id="{DD3293AB-A05B-16B5-A8E2-A7B1F4E9A31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63" y="809898"/>
            <a:ext cx="5310880" cy="3542316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756BF94-E154-EB6C-BF32-9839247A6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438" y="4835539"/>
            <a:ext cx="4814529" cy="75895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D314F"/>
                </a:solidFill>
                <a:latin typeface="+mn-lt"/>
                <a:ea typeface="+mn-ea"/>
                <a:cs typeface="+mn-cs"/>
              </a:rPr>
              <a:t>Участие волонтёров в мероприятиях гранта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415D340-5E67-1FC5-B352-BF4A485CD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117" y="2293319"/>
            <a:ext cx="5310882" cy="3542317"/>
          </a:xfrm>
          <a:prstGeom prst="rect">
            <a:avLst/>
          </a:prstGeom>
        </p:spPr>
      </p:pic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06359A92-BC7A-F8DA-E1BD-316FFD30324C}"/>
              </a:ext>
            </a:extLst>
          </p:cNvPr>
          <p:cNvSpPr txBox="1">
            <a:spLocks/>
          </p:cNvSpPr>
          <p:nvPr/>
        </p:nvSpPr>
        <p:spPr>
          <a:xfrm>
            <a:off x="7263621" y="1199850"/>
            <a:ext cx="4545874" cy="758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0D314F"/>
                </a:solidFill>
                <a:latin typeface="+mn-lt"/>
                <a:ea typeface="+mn-ea"/>
                <a:cs typeface="+mn-cs"/>
              </a:rPr>
              <a:t>На занятиях </a:t>
            </a:r>
          </a:p>
          <a:p>
            <a:pPr algn="ctr"/>
            <a:r>
              <a:rPr lang="ru-RU" sz="2400" b="1" dirty="0">
                <a:solidFill>
                  <a:srgbClr val="0D314F"/>
                </a:solidFill>
                <a:latin typeface="+mn-lt"/>
                <a:ea typeface="+mn-ea"/>
                <a:cs typeface="+mn-cs"/>
              </a:rPr>
              <a:t>в керамической мастерской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3B7A79-A984-2E34-D802-30992097924A}"/>
              </a:ext>
            </a:extLst>
          </p:cNvPr>
          <p:cNvSpPr txBox="1"/>
          <p:nvPr/>
        </p:nvSpPr>
        <p:spPr>
          <a:xfrm>
            <a:off x="6096000" y="6318961"/>
            <a:ext cx="968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D314F"/>
                </a:solidFill>
              </a:rPr>
              <a:t>2019 г. </a:t>
            </a:r>
          </a:p>
        </p:txBody>
      </p:sp>
    </p:spTree>
    <p:extLst>
      <p:ext uri="{BB962C8B-B14F-4D97-AF65-F5344CB8AC3E}">
        <p14:creationId xmlns:p14="http://schemas.microsoft.com/office/powerpoint/2010/main" val="2246332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756BF94-E154-EB6C-BF32-9839247A6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241" y="1184993"/>
            <a:ext cx="4814529" cy="758952"/>
          </a:xfrm>
        </p:spPr>
        <p:txBody>
          <a:bodyPr>
            <a:normAutofit/>
          </a:bodyPr>
          <a:lstStyle/>
          <a:p>
            <a:pPr algn="ctr"/>
            <a:r>
              <a:rPr lang="ru-RU" sz="2300" b="1" dirty="0">
                <a:solidFill>
                  <a:srgbClr val="0D314F"/>
                </a:solidFill>
                <a:latin typeface="+mn-lt"/>
                <a:ea typeface="+mn-ea"/>
                <a:cs typeface="+mn-cs"/>
              </a:rPr>
              <a:t>Мастер-классы по </a:t>
            </a:r>
            <a:br>
              <a:rPr lang="ru-RU" sz="2300" b="1" dirty="0">
                <a:solidFill>
                  <a:srgbClr val="0D314F"/>
                </a:solidFill>
                <a:latin typeface="+mn-lt"/>
                <a:ea typeface="+mn-ea"/>
                <a:cs typeface="+mn-cs"/>
              </a:rPr>
            </a:br>
            <a:r>
              <a:rPr lang="ru-RU" sz="2300" b="1" dirty="0">
                <a:solidFill>
                  <a:srgbClr val="0D314F"/>
                </a:solidFill>
                <a:latin typeface="+mn-lt"/>
                <a:ea typeface="+mn-ea"/>
                <a:cs typeface="+mn-cs"/>
              </a:rPr>
              <a:t>приготовлению пищи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35F7EDE-0D5B-1F1F-A9A3-61A91593BFE0}"/>
              </a:ext>
            </a:extLst>
          </p:cNvPr>
          <p:cNvSpPr txBox="1">
            <a:spLocks/>
          </p:cNvSpPr>
          <p:nvPr/>
        </p:nvSpPr>
        <p:spPr>
          <a:xfrm>
            <a:off x="2116767" y="111034"/>
            <a:ext cx="9234856" cy="758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sz="2000" b="1" dirty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Проект «Потребительский дозор ССК- ступенька к повышению культуры студенческого социума»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9BC154-9E44-DE81-FEF5-2134490FC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122" y="2356302"/>
            <a:ext cx="5401373" cy="405103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1B95ACA-C2CD-FF16-A4D7-2462D4E1B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070" y="1184993"/>
            <a:ext cx="3167691" cy="422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2EDA23-38A2-90A2-8192-1F8C0B3E99E4}"/>
              </a:ext>
            </a:extLst>
          </p:cNvPr>
          <p:cNvSpPr txBox="1"/>
          <p:nvPr/>
        </p:nvSpPr>
        <p:spPr>
          <a:xfrm>
            <a:off x="3725915" y="6207277"/>
            <a:ext cx="1566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D314F"/>
                </a:solidFill>
              </a:rPr>
              <a:t>2020-2021 г. </a:t>
            </a:r>
          </a:p>
        </p:txBody>
      </p:sp>
    </p:spTree>
    <p:extLst>
      <p:ext uri="{BB962C8B-B14F-4D97-AF65-F5344CB8AC3E}">
        <p14:creationId xmlns:p14="http://schemas.microsoft.com/office/powerpoint/2010/main" val="2309477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A1017-E3EE-3DFF-5AB5-FF5B182E75B2}"/>
              </a:ext>
            </a:extLst>
          </p:cNvPr>
          <p:cNvSpPr txBox="1">
            <a:spLocks/>
          </p:cNvSpPr>
          <p:nvPr/>
        </p:nvSpPr>
        <p:spPr>
          <a:xfrm>
            <a:off x="1217879" y="254726"/>
            <a:ext cx="10974120" cy="758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Проект «Уроки памяти. Герои России-Новомученики Церкви Русской»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8A55567-CC13-BB8E-D843-4D178D1DD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7510" y="1554480"/>
            <a:ext cx="6177073" cy="33701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C3B17A-406B-B70A-55EC-F176830D86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6359" y="3207318"/>
            <a:ext cx="4257653" cy="31959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91DFB4-AA1E-2D85-3F4F-B049485CF17B}"/>
              </a:ext>
            </a:extLst>
          </p:cNvPr>
          <p:cNvSpPr txBox="1"/>
          <p:nvPr/>
        </p:nvSpPr>
        <p:spPr>
          <a:xfrm>
            <a:off x="8142722" y="6203164"/>
            <a:ext cx="1566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D314F"/>
                </a:solidFill>
              </a:rPr>
              <a:t>2021-2023 г.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086D7B-56F4-38CC-C614-B79F4D201E08}"/>
              </a:ext>
            </a:extLst>
          </p:cNvPr>
          <p:cNvSpPr txBox="1"/>
          <p:nvPr/>
        </p:nvSpPr>
        <p:spPr>
          <a:xfrm>
            <a:off x="1043709" y="1779934"/>
            <a:ext cx="44068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D314F"/>
                </a:solidFill>
              </a:rPr>
              <a:t>Опрос среди студентов </a:t>
            </a:r>
          </a:p>
          <a:p>
            <a:pPr algn="ctr"/>
            <a:r>
              <a:rPr lang="ru-RU" sz="2000" b="1" dirty="0">
                <a:solidFill>
                  <a:srgbClr val="0D314F"/>
                </a:solidFill>
              </a:rPr>
              <a:t> Смоленского строительного колледжа</a:t>
            </a:r>
          </a:p>
        </p:txBody>
      </p:sp>
    </p:spTree>
    <p:extLst>
      <p:ext uri="{BB962C8B-B14F-4D97-AF65-F5344CB8AC3E}">
        <p14:creationId xmlns:p14="http://schemas.microsoft.com/office/powerpoint/2010/main" val="1762830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756BF94-E154-EB6C-BF32-9839247A6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0418" y="5623442"/>
            <a:ext cx="4814529" cy="75895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D314F"/>
                </a:solidFill>
                <a:latin typeface="+mn-lt"/>
                <a:ea typeface="+mn-ea"/>
                <a:cs typeface="+mn-cs"/>
              </a:rPr>
              <a:t>Мемориальный комплекс «Катынь»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A1017-E3EE-3DFF-5AB5-FF5B182E75B2}"/>
              </a:ext>
            </a:extLst>
          </p:cNvPr>
          <p:cNvSpPr txBox="1">
            <a:spLocks/>
          </p:cNvSpPr>
          <p:nvPr/>
        </p:nvSpPr>
        <p:spPr>
          <a:xfrm>
            <a:off x="1217879" y="254726"/>
            <a:ext cx="10974120" cy="758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Проект «Уроки памяти. Герои России-Новомученики Церкви Русской»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BE5236-F761-E881-4B82-37B04BDAC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338" y="1615287"/>
            <a:ext cx="5013632" cy="36274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AC98B9-A238-B92C-39D0-B40A6D198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2695" y="1615286"/>
            <a:ext cx="4613744" cy="362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894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231</Words>
  <Application>Microsoft Office PowerPoint</Application>
  <PresentationFormat>Широкоэкранный</PresentationFormat>
  <Paragraphs>43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Google Sans</vt:lpstr>
      <vt:lpstr>Times New Roman</vt:lpstr>
      <vt:lpstr>Verdana</vt:lpstr>
      <vt:lpstr>Тема Office</vt:lpstr>
      <vt:lpstr>Презентация PowerPoint</vt:lpstr>
      <vt:lpstr>Триада  принципов успешной проектной деятельности</vt:lpstr>
      <vt:lpstr>Презентация PowerPoint</vt:lpstr>
      <vt:lpstr>Презентация PowerPoint</vt:lpstr>
      <vt:lpstr>Проект «Инклюзивное фестивальное движение Смоленщина без границ» </vt:lpstr>
      <vt:lpstr>Участие волонтёров в мероприятиях гранта</vt:lpstr>
      <vt:lpstr>Мастер-классы по  приготовлению пищи</vt:lpstr>
      <vt:lpstr>Презентация PowerPoint</vt:lpstr>
      <vt:lpstr>Мемориальный комплекс «Катынь»</vt:lpstr>
      <vt:lpstr>Презентация PowerPoint</vt:lpstr>
      <vt:lpstr>Презентация PowerPoint</vt:lpstr>
      <vt:lpstr>Презентация PowerPoint</vt:lpstr>
      <vt:lpstr>Праздник Новомучеников  31.01.2023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Заседание руководителей студенческих научных обществ профессиональных образовательных организаций  Смоленской области</dc:title>
  <dc:creator>29 каб</dc:creator>
  <cp:lastModifiedBy>user</cp:lastModifiedBy>
  <cp:revision>19</cp:revision>
  <dcterms:created xsi:type="dcterms:W3CDTF">2023-02-01T13:41:51Z</dcterms:created>
  <dcterms:modified xsi:type="dcterms:W3CDTF">2023-02-08T11:01:06Z</dcterms:modified>
</cp:coreProperties>
</file>