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74" r:id="rId8"/>
    <p:sldId id="285" r:id="rId9"/>
    <p:sldId id="293" r:id="rId10"/>
    <p:sldId id="294" r:id="rId11"/>
    <p:sldId id="295" r:id="rId12"/>
    <p:sldId id="297" r:id="rId13"/>
    <p:sldId id="299" r:id="rId14"/>
    <p:sldId id="300" r:id="rId15"/>
    <p:sldId id="303" r:id="rId16"/>
    <p:sldId id="319" r:id="rId17"/>
    <p:sldId id="330" r:id="rId18"/>
    <p:sldId id="331" r:id="rId19"/>
    <p:sldId id="332" r:id="rId20"/>
    <p:sldId id="347" r:id="rId21"/>
    <p:sldId id="356" r:id="rId22"/>
    <p:sldId id="306" r:id="rId23"/>
    <p:sldId id="307" r:id="rId24"/>
    <p:sldId id="308" r:id="rId25"/>
    <p:sldId id="316" r:id="rId26"/>
    <p:sldId id="317" r:id="rId27"/>
    <p:sldId id="360" r:id="rId28"/>
    <p:sldId id="266" r:id="rId29"/>
    <p:sldId id="267" r:id="rId30"/>
    <p:sldId id="260" r:id="rId31"/>
    <p:sldId id="268" r:id="rId32"/>
    <p:sldId id="275" r:id="rId33"/>
    <p:sldId id="276" r:id="rId34"/>
    <p:sldId id="278" r:id="rId35"/>
    <p:sldId id="304" r:id="rId36"/>
    <p:sldId id="334" r:id="rId37"/>
    <p:sldId id="338" r:id="rId38"/>
    <p:sldId id="339" r:id="rId39"/>
    <p:sldId id="340" r:id="rId40"/>
    <p:sldId id="348" r:id="rId41"/>
    <p:sldId id="320" r:id="rId42"/>
    <p:sldId id="321" r:id="rId43"/>
    <p:sldId id="368" r:id="rId44"/>
    <p:sldId id="322" r:id="rId45"/>
    <p:sldId id="365" r:id="rId46"/>
    <p:sldId id="369" r:id="rId47"/>
    <p:sldId id="370" r:id="rId48"/>
    <p:sldId id="371" r:id="rId49"/>
    <p:sldId id="372" r:id="rId50"/>
    <p:sldId id="373" r:id="rId51"/>
    <p:sldId id="328" r:id="rId52"/>
    <p:sldId id="329" r:id="rId53"/>
    <p:sldId id="361" r:id="rId54"/>
    <p:sldId id="335" r:id="rId55"/>
    <p:sldId id="336" r:id="rId56"/>
    <p:sldId id="269" r:id="rId57"/>
    <p:sldId id="270" r:id="rId58"/>
    <p:sldId id="271" r:id="rId59"/>
    <p:sldId id="272" r:id="rId60"/>
    <p:sldId id="273" r:id="rId61"/>
    <p:sldId id="287" r:id="rId62"/>
    <p:sldId id="301" r:id="rId63"/>
    <p:sldId id="302" r:id="rId64"/>
    <p:sldId id="309" r:id="rId65"/>
    <p:sldId id="310" r:id="rId66"/>
    <p:sldId id="314" r:id="rId67"/>
    <p:sldId id="315" r:id="rId68"/>
    <p:sldId id="333" r:id="rId69"/>
    <p:sldId id="343" r:id="rId70"/>
    <p:sldId id="344" r:id="rId71"/>
    <p:sldId id="345" r:id="rId72"/>
    <p:sldId id="354" r:id="rId73"/>
    <p:sldId id="355" r:id="rId74"/>
    <p:sldId id="357" r:id="rId75"/>
    <p:sldId id="363" r:id="rId76"/>
    <p:sldId id="362" r:id="rId77"/>
    <p:sldId id="311" r:id="rId78"/>
    <p:sldId id="312" r:id="rId79"/>
    <p:sldId id="313" r:id="rId80"/>
    <p:sldId id="323" r:id="rId81"/>
    <p:sldId id="324" r:id="rId82"/>
    <p:sldId id="282" r:id="rId83"/>
    <p:sldId id="283" r:id="rId84"/>
    <p:sldId id="284" r:id="rId85"/>
    <p:sldId id="318" r:id="rId86"/>
    <p:sldId id="288" r:id="rId87"/>
    <p:sldId id="289" r:id="rId88"/>
    <p:sldId id="290" r:id="rId89"/>
    <p:sldId id="341" r:id="rId90"/>
    <p:sldId id="350" r:id="rId91"/>
    <p:sldId id="291" r:id="rId92"/>
    <p:sldId id="292" r:id="rId93"/>
    <p:sldId id="298" r:id="rId94"/>
    <p:sldId id="279" r:id="rId95"/>
    <p:sldId id="280" r:id="rId96"/>
    <p:sldId id="281" r:id="rId9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55214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Обзор содержания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elibrary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На Апрель-май 2022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9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733" y="673381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ЗАЙЦЕВА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О.Ю. ВОСПИТАНИЕ САМОСТОЯТЕЛЬНОСТИ ЧЕРЕЗ СЮЖЕТОСЛОЖЕНИЕ У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СТАРШЕГО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ДОШКОЛЬНОГО ВОЗРАСТА / О.Ю. Зайцева,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Е.А.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Выборова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4.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С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87 - 91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отмечают, что основные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положения и выводы статьи могут быть использованы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педагогической и научной деятельности при рассмотрении подходов к воспитанию самостоятельности у детей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старших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дошкольников через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сюжетосложение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условиях дошкольного образовательного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39359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623" y="770915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ЧИКОВА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ПСИХОЛОГИЧЕСКИЕ ОСОБЕННОСТИ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ИГРОВОй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ДЕЯТЕЛЬНОСТИ СОВРЕМЕННЫХ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ДОШКОЛЬНИКОВ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И.В.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Чикова, М.С.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Мантрова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4.  -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248 - 251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9494" y="2741996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данной статье рассматриваются психологические особенности игры, отмечается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ее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роль, значимость в психическом развитии ребенка дошкольного возраста, обозначаются изменения,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деформация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игровой деятельности детей в настоящее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время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7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11" y="856261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ТЕРЕЩЕНКО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М.Н.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ПСИХОЛОГО-ПЕДАГОГИЧЕСКИЕ УСЛОВИЯ СНИЖЕНИЯ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ГИПЕРАКТИВНОСТИ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ДОШКОЛЬНОГО ВОЗРАСТА / М.Н. Терещенко, И.Ю. Иванова, И.Н. Евтушенко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4.  -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360 - 365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96070" y="2659700"/>
            <a:ext cx="10363826" cy="3424107"/>
          </a:xfrm>
        </p:spPr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работе представлены психолого-педагогические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условия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способствующие снижению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гиперактивности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детей в дошкольной образовательной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организации;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определены и реализованы психолого-педагогические условия снижения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гиперак-тивности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детей дошкольного возраста; обобщены результаты исследования, которые позволяют широко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использовать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полученный опыт в работе педагогов и других специалистов в дошкольной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14030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374" y="490501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ЭМОЦИОНАЛЬНОГО ИНТЕЛЛЕКТА У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ДОШКОЛЬНОГО ВОЗРАСТА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О.Г.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ФИЛИППОВА,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М.Н.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ТЕРЕЩЕНКО,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БАТЕНОВА 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ПРОХОРОВА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4.  - С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370 - 374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220788"/>
            <a:ext cx="10363826" cy="3424107"/>
          </a:xfrm>
        </p:spPr>
        <p:txBody>
          <a:bodyPr>
            <a:no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современном информационном обществе лучше адаптируется такая личность, которая умеет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эффективно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коммуницировать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объективно воспринимать информацию и реагировать на все изменения в мире. Развитие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эмоционального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интеллекта – важный этап социализации ребенка в общем процессе усвоения опыта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социальных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отношений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 дано теоретическое  обоснование, раскрыто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содержание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методическое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обеспечение реализации психолого-педагогической программы «Азбука эмоций», которая направлена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развитие эмоционального интеллекта у детей старшего дошкольного возраста, а также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представлены 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её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внедрения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практику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ДОО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8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26718"/>
            <a:ext cx="10364451" cy="194037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Лебедева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 Н. А. СОЦИАЛЬНОЕ ВЗАИМОДЕЙСТВИЕ СТАРШИХ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ДОШКОЛЬНИКОВ КАК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ЦЕННОСТЬ И ПСИХОЛОГО-ПЕДАГОГИЧЕСКАЯ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Н.А.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Лебедева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Вестник Московского государственного областного университета. Серия: Педагогика. –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2022.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71 - 81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приведён анализ взглядов исследователей по вопросам социального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взаимодействия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старших дошкольников, а также система мероприятий, направленных на развитие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социального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взаимодействия детей старшего дошкольного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6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728245"/>
            <a:ext cx="10753969" cy="144802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Шабас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С.Г. Психолого-педагогическая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характеристика будущего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первоклассника: проблемы преемственности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детского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сада 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школы / С.Г. Шабас, Н.А. Васильева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 - 2021. – Т. 9 . - № 4. – С. 21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психолого-педагогическая характеристика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первоклассника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как показатель проблемы преемственности между дошкольной и начальной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школьной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ступенями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58839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054" y="691669"/>
            <a:ext cx="10735681" cy="176806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Прошкова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З.В. Влияние обучения в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детском саду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образовательную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успешность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младшеклассников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оценках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родителей / З.В. Прошкова // Мир науки. Педагогика и психология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5. – С. 22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рассмотрено влияние образования, полученного в детском саду, на успешность школьников начальных классов в оценках родителей учащихся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7470" y="2778572"/>
            <a:ext cx="10363826" cy="34241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8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Питенко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С.В. 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ТВОРЧЕСКОГО ВООБРАЖЕНИЯ 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 СТАРШЕГО ДОШКОЛЬНОГО ВОЗРАСТА 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ПРОЦЕССЕ РАБОТЫ С ПРИРОДНЫМ 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МАТЕРИАЛОМ / 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С.В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8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Питенко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8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А.А. </a:t>
            </a:r>
            <a:r>
              <a:rPr lang="ru-RU" sz="28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Пономарёва</a:t>
            </a:r>
            <a:r>
              <a:rPr lang="ru-RU" sz="28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Научное обозрение. Педагогические науки. – 2021. - № 2. – С. 32 – 36</a:t>
            </a:r>
          </a:p>
          <a:p>
            <a:pPr marL="0" indent="0">
              <a:buNone/>
            </a:pP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обоснованы педагогические условия, 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нацеленные 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>на развитие творческого воображения обучающихся посредством использования природного материала. 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Представлены 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опытно-экспериментальной работы, проведённой на базе дошкольного 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образовательного 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>учреждения, дан качественный анализ, внесены методические рекомендации для воспитателей 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дошкольных 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образовательных учреждений, осуществляющих услуги по дополнительной образовательной 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программе</a:t>
            </a:r>
            <a:endParaRPr lang="ru-RU" sz="2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5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517933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Вялова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Н.В. Использование сюжетно-ролевой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игры 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развитии речи детей младшего дошкольного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возраста / Н.В. Вялова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Л.В.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Красильникова // Мир науки. Педагогика и психология. –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2021. – Т. 9. - № 6. – С. 6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исследованию проблемы развития речи детей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младшего дошкольного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возраста средствами сюжетно-дидактических игр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дошкольных образовательных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422226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79" y="645949"/>
            <a:ext cx="10744825" cy="157604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Красильникова Л.В. Повышение профессиональной компетентности  воспитателей по применению мультимедийных средств в развитии речи детей дошкольного возраста / Л.В. Красильникова, Н.Б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Сухарева, О.В.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Жирнова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 . - № 6. – С. 8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исследованию проблемы повышения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профессиональной компетентности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воспитателей в области применения мультимедийных средств в развитии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речи детей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724632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105" y="704089"/>
            <a:ext cx="10381488" cy="20958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Перекрестова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 В.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ДОРЕВОЛЮЦИОННЫЕ ОТЕЧЕСТВЕННЫЕ </a:t>
            </a:r>
            <a:b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СБОРНИКИ ДЕТСКИХ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 /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 В. </a:t>
            </a:r>
            <a:r>
              <a:rPr lang="ru-RU" sz="24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Перекрестова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2022. - № 1. – С. 97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109</a:t>
            </a:r>
            <a:b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Исследуются издававшиеся в середине XIX – начале XX в. в России сборники детских игр, оригинальные и выходившие в результате перевода и доработки их зарубежных аналогов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9767" y="2961452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Дмитриев Ю. А. ФОРМИРОВАНИЕ ТРУДОВЫХ УМЕНИЙ И НАВЫКОВ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ДЕТЕЙ ДОШКОЛЬНОГО ВОЗРАСТА / Ю. А. Дмитриев // Наука и школа. – 2022. - № 1. – С. 213 - 221 </a:t>
            </a:r>
            <a:endParaRPr lang="ru-RU" sz="2200" b="1" cap="none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раскрыты сущность и значение формирования трудовых умений и навыков у детей дошкольного возраста, рассмотрены структура и особенности их формирования</a:t>
            </a:r>
          </a:p>
          <a:p>
            <a:pPr marL="0" indent="0">
              <a:buNone/>
            </a:pP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814" y="325909"/>
            <a:ext cx="9723746" cy="46047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содержание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8952" y="786384"/>
            <a:ext cx="10610088" cy="58064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Дошкольное образование ……………………………………………………………...слайд 3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Воспитание …………………………………………………………………………………………………...22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Обучение …………………………………………………………………………………………………….....28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Методика преподавания учебных предметов ……………………………..….……41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Художественная педагогика. Дизайн ……………………………………………….…...46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Педагог ……………………………………………………………………………………………………..…....51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Педагогическая психология …………………………………………………………………….54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Информационная среда. Информационные технологии ……………….....56</a:t>
            </a:r>
          </a:p>
          <a:p>
            <a:r>
              <a:rPr lang="ru-RU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Роботехника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……………………………………………………………………………………………........77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Компьютерные игры ………………………………………………………………………….….........80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Педагогическое образование………………………………………………………...………….82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Семейное воспитание …………………………………………………...........................................86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Детская психология …………………………………………………………………….……….........91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Обучение взрослых ……………………………………………………………………................……94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45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326" y="704089"/>
            <a:ext cx="10428460" cy="21049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Бенеш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 И.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ПРОБЛЕМЕ РАЗВИТИЯ ИНТЕРЕСА ДЕТЕЙ К ЧТЕНИЮ: </a:t>
            </a:r>
            <a:b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ПОИСК ЭФФЕКТИВНЫХ ПРИЕМОВ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РАБОТЫ /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 И. </a:t>
            </a:r>
            <a:r>
              <a:rPr lang="ru-RU" sz="24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Бенеш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М. В. Папина, С. И. </a:t>
            </a:r>
            <a:r>
              <a:rPr lang="ru-RU" sz="24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Поздеева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 – педагогическое обозрение. – 2021. - № 6. – С. 17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26</a:t>
            </a:r>
            <a:b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Рассматривается проблема формирования интереса дошкольников к книге и читательской деятельности. Обосновывается необходимость ее решения из-за падения интереса к чтению и традиционной книге на всех этапах образования</a:t>
            </a:r>
            <a:b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8326" y="2998028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Грибова Е. П. АКТИВИЗАЦИЯ МЫСЛИТЕЛЬНОЙ ДЕЯТЕЛЬНОСТИ КАК ПЕДАГОГИЧЕСКОЕ УСЛОВИЕ РАЗВИТИЯ ПОЗНАВАТЕЛЬНОЙ АКТИВНОСТИ ДЕТЕЙ СТАРШЕГО ДОШКОЛЬНОГО ВОЗРАСТА / Е. П. Грибова  // Научно – педагогическое обозрение (Томск). – 2021. - № 6. – С. 9 - 16 </a:t>
            </a:r>
            <a:endParaRPr lang="ru-RU" sz="2200" b="1" cap="none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Рассматривается вопрос развития познавательной активности детей старшего дошкольного возраста</a:t>
            </a:r>
          </a:p>
          <a:p>
            <a:pPr marL="0" indent="0">
              <a:buNone/>
            </a:pPr>
            <a:endParaRPr lang="ru-RU" b="1" cap="none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01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682525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Ошкина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А.А. Ранняя профориентация старших дошкольников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посредством сюжетно-дидактических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 / А.А. Ошкина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Ученые записки Забайкальского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осударственного университета.  - 2021. – т. 16. - № 2. – С. 50 - 58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проблема ранней профориентации детей дошкольного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возраста, описана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логика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работы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 ранней профориентации дошкольников посредством сюжетно-дидактических игр: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особенности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разработки сюжетно-дидактических игр, содержание этапов работы, методы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приёмы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18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Воспитание 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76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548641"/>
            <a:ext cx="10364451" cy="1885510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Иванюшина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В.А. Распространенность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буллинга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возрастные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гендерные различия, значимость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размера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типа школы / В.А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Иванюшина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Д.К.Ходоренко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Д.А.Александров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Вопросы образования. –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2021. - № 4. – С. 220 - 242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2723708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обсуждаются методические вопросы измерения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распространенности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буллинга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приводятся данные о частоте его проявлений в разных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странах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мира, обсуждаются причины существенного разброса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оценках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09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466" y="1033272"/>
            <a:ext cx="10482698" cy="2231136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Кочнева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Е.М. Психолого-педагогическая профилактика и коррекция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неконструктивных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 поведения младших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школьников / Е.М.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Кочнева, Д.С. Зайцева, Л.М.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кызы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Алимирзоева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науки. Педагогика и психология. - 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2021. – Т. 9. - № 3. – С. 10 </a:t>
            </a:r>
            <a:r>
              <a:rPr lang="ru-RU" sz="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приводятся данные теоретического анализа исследований неконструктивных форм поведения школьников</a:t>
            </a:r>
            <a:b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54338" y="3493008"/>
            <a:ext cx="10363826" cy="2956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Фазилова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А.Э. Психологические особенности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личности с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различными ролевыми позициями в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буллинг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-структуре /  А.Э. Фазилова //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Мир науки. Педагогика и психология. -  </a:t>
            </a:r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2021. – Т. 9. - № </a:t>
            </a: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– С. 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изучению психологических особенностей личности,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включенной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буллинг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-структуру. Проанализированы подходы к определению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буллинга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отечественной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зарубежной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1026242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645949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Чернова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Т.В. Формирование нравственной воспитанности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младших школьников: диагностический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аспект / Т.В.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Чернова, Е.А.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Гринёва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6. – С. 10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проблема духовно-нравственной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деградации общества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возможные пути эффективной минимизации её последствий. Автором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описаны различные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исследования формирования духовно-нравственной воспитанности,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процесса развития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ценностно-смысловой сферы личности, нравственного начала как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базовых личностных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характеристик, особенности духовно-нравственного воспитания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учащихся общеобразовательной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60508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Назаров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Л.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БУЛЛИНГ И КИБЕРБУЛЛИНГ В СОВРЕМЕННОЙ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ШКОЛЕ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Л. Назаров , Н. 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Авербух,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 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Буйначева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Образование и наука. – 2022. – т. 24. - № 2. – С. 169 - 205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Одним из аспектов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цифровизации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образования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является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перенос межличностных отношений и групповых процессов в виртуальную среду.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Буллинг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одна из серьезнейших проблем школьных сообществ, так же актуальна и при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общении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интернете. Опасность как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буллинга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так 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кибербуллинга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том, что данные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процессы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могут протекать в среде обучающихся скрыто от взрослых</a:t>
            </a:r>
          </a:p>
        </p:txBody>
      </p:sp>
    </p:spTree>
    <p:extLst>
      <p:ext uri="{BB962C8B-B14F-4D97-AF65-F5344CB8AC3E}">
        <p14:creationId xmlns:p14="http://schemas.microsoft.com/office/powerpoint/2010/main" val="3512057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865405"/>
            <a:ext cx="10543032" cy="164005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Кузовенкова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Ю.А. ИССЛЕДОВАНИЕ ОБУЧАЮЩИХ ПРАКТИК </a:t>
            </a:r>
            <a:b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СООБЩЕСТВЕ ГРАФФИТИ КАК ОСНОВА ПОСТРОЕНИЯ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 ПРОФИЛАКТИКИ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ВАНДАЛИЗМА В МОЛОДЕЖНОЙ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СРЕДЕ / Ю.А. Кузовенкова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И.А. Симонова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Педагогическое образование в России. – 2021. - № 6. – С. 58 - 68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4046" y="2961452"/>
            <a:ext cx="10363826" cy="3424107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Граффити как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вандальная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практика является серьезным вызовом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для российских городов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что в сообществах граффити доминируют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горизонтальная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модель передачи опыта, зрелищность материалов, ориентация на адреналин и яркие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переживания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; важен авторитет обучающего; практикуются свободное обсуждение и критическая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оценка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вовлеченность в процесс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экспертизы 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82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обучение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47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810541"/>
            <a:ext cx="10699731" cy="159617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ДОРОШЕНКО С.И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ОФФЛАЙН И ОНЛАЙН КУЛЬТУРНОГО ПРОСТРАНСТВА: В ПОИСКЕ БАЛАНСА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ИННОВАЦИОННЫХ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ТРАДИЦИОННЫХ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ОБРАЗОВА-ТЕЛЬНЫХ ТЕХНОЛОГИЙ / С.И.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Дорошенко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Е.Г. ЖАРКОВА, Н.А. Наумова // Азимут научных исследований: педагогика и психология (Тольятти). -  2021. – т. 10. - № 2.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С. 112 - 115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149" y="2796860"/>
            <a:ext cx="10363826" cy="3424107"/>
          </a:xfrm>
        </p:spPr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рассматриваются пути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преодоления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культурного неравенства в образовании путем выравнивания соотношения традиционных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инновационных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средств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501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Дошкольное образование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38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1" y="673606"/>
            <a:ext cx="10903322" cy="1693486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ИТИНСОН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К.С. К ВОПРОСУ О ПРИМЕНЕНИИ ПОДКАСТОВ В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ОБРАЗОВАНИИ: ТИПОЛОГИЯ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СПЕЦИФИКА / К.С.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Итинсон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2.  - С.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132 - 134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2961" y="2559116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Автор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отмечает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что подкасты - лекции заменяют очную работу преподавателей и студентов, так как последние имеют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возможность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просмотра лекций, заранее загруженных преподавателями, в удобном для них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месте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6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8" y="819910"/>
            <a:ext cx="10364452" cy="189465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ГЛАДКОВА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М.Н. РАЗВИТИЕ СОВРЕМЕННЫХ ОБРАЗОВАТЕЛЬНЫХ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МОДЕЛЕй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ЛИЧНОСТНО-ОРИЕНТИРОВАННОГО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ОБУЧЕНИЯ /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М.Н. Гладкова , О.И. Ваганова, М.Н.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Булаева , Е.А.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Алешугина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– С. 72 - 75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3025460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Определены основные особенности и принципы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личностно-ориентированного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обучения для эффективной реализации образовательного процесса.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Проанализированы условия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которые создаются в рамках моделей личностно-ориентированного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421292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7" y="493777"/>
            <a:ext cx="10364452" cy="1794070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ИСАЕВ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И.Ф. ЭФФЕКТИВНОСТЬ ГИБРИДНОГО ОБУЧЕНИЯ В ПРОЦЕССЕ ФОРМИРОВАНИЯ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ОБРАЗОВАТЕЛЬНОЙ МОБИЛЬНОСТИ/ И.Ф.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Исаев, А.С. Закусило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125 - 128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8097" y="2287847"/>
            <a:ext cx="10363826" cy="4408612"/>
          </a:xfrm>
        </p:spPr>
        <p:txBody>
          <a:bodyPr>
            <a:no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статьи отмечают, что данная форма обучения 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является синхронной по организации и максимально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адаптивной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 содержанию и процессу передачи знаний, что позволяет оптимально распределить учебное время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средства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совокупности с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многочисленными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моделями технологий смешанного и онлайн обучения, данный формат позволяет реализовывать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системно-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деятельностный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подход, с учетом личностных характеристик и склонностей обучающихся, совершенствуя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этом гибкие навыки, необходимые для формирования образовательной мобильности школьника. Использование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электронных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образовательных платформ и ресурсов позволяет также совершенствовать навыки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цифровизации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информационной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грамотности, что является неотъемлемым условием успешной интеграции будущего выпускника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профессиональное сообщество и социум в целом</a:t>
            </a:r>
          </a:p>
        </p:txBody>
      </p:sp>
    </p:spTree>
    <p:extLst>
      <p:ext uri="{BB962C8B-B14F-4D97-AF65-F5344CB8AC3E}">
        <p14:creationId xmlns:p14="http://schemas.microsoft.com/office/powerpoint/2010/main" val="133388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1103149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ЛЕХТЯНСКАЯ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Л.В. ОБРАЗОВАТЕЛЬНЫЕ ТЕХНОЛОГИИ, ИСПОЛЬЗУЕМЫЕ В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СОВРЕМЕННОй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ПЕДАГОГИКЕ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МОДЕЛЬ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«ПЕРЕВЁРНУТОЕ ОБУЧЕНИЕ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/ Л.В.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Лехтянская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183 - 185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3080324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Автор рассматривает основные преимущества инновационной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модели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«Перевёрнутое обучение», «Перевёрнутый класс».</a:t>
            </a:r>
          </a:p>
        </p:txBody>
      </p:sp>
    </p:spTree>
    <p:extLst>
      <p:ext uri="{BB962C8B-B14F-4D97-AF65-F5344CB8AC3E}">
        <p14:creationId xmlns:p14="http://schemas.microsoft.com/office/powerpoint/2010/main" val="2488644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310" y="618517"/>
            <a:ext cx="10647290" cy="1748575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Угланова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И.Л. Что может предложить новая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методология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оценки мышления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школьников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современному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образованию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И.Л.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Угланова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И.Н.Погожина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Вопросы образования.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2021. - № 4. – С.  8 - 34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632268"/>
            <a:ext cx="10363826" cy="3424107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описаны методологические принципы разработки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инструмента, предназначенного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для оценки уровней развития логического мышления.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Такой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инструмент позволит автоматически обрабатывать получаемые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результаты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без потери специфики их содержания, что в итоге упростит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ускорит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процедуру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диагностики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050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902" y="739461"/>
            <a:ext cx="10482698" cy="225856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Михайлова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 П. АНАЛИЗ РЕЗУЛЬТАТОВ МНОГОЛЕТНИХ РЕФОРМ В СИСТЕМЕ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РОССИИ: ПОЗИТИВЫ И НЕГАТИВЫ / О. П. Михайлова, Г. И.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Пещеров // Инновационное развитие профессионального образования (Челябинск) . – 2021. - № 2. – С. 13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17</a:t>
            </a:r>
            <a:b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000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анализу результатов многолетних реформ в системе образования России и выявлению позитивов и негативов в исследуемой сфере</a:t>
            </a:r>
            <a:br>
              <a:rPr lang="ru-RU" sz="20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0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94902" y="3135188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Исаев Е. И. Трудности в обучении младших подростков глазами педагогов / Е. И. Исаев, Л. Ф.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Горяная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психологии. – 2021. - № 4. – С. 103 - 117 </a:t>
            </a:r>
            <a:endParaRPr lang="ru-RU" sz="2200" b="1" cap="none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представлены результаты опроса учителей основной школы о трудностях в обучении, которые испытывают обучающиеся пятого класса</a:t>
            </a:r>
          </a:p>
          <a:p>
            <a:pPr marL="0" indent="0">
              <a:lnSpc>
                <a:spcPct val="100000"/>
              </a:lnSpc>
              <a:buNone/>
            </a:pP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96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Чеха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В.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ЦИФРОВЫЕ ПЛАТФОРМЫ КАК НОВЫЕ СУБЪЕКТЫ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ОТНОШЕНИЙ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В. Чеха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Наука и школа. – 2021. - № 3. – С. 81 - 93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делается вывод о том, что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цифровые платформы в 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качестве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нового субъекта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отношений постепенно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будут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переводить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 себя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субъектность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образовательных отношениях, минимизируя значение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3358824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573" y="828829"/>
            <a:ext cx="10364451" cy="1841219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Д.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ВИЗУАЛИЗАЦИЯ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ЗНАНИЙ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ОБРАЗОВАТЕЛЬНОМ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ПРОЦЕССЕ / В.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Д. </a:t>
            </a:r>
            <a:r>
              <a:rPr lang="ru-RU" sz="24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И. В. </a:t>
            </a:r>
            <a:r>
              <a:rPr lang="ru-RU" sz="24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2021. - № 4. – С. 75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86</a:t>
            </a:r>
            <a:b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В  статье освещаются задачи применения визуализации как дидактического средства, значительно ускоряющего процессы обучения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4046" y="2934020"/>
            <a:ext cx="10363826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Зорина Е. М. СОВРЕМЕННЫЕ ТЕНДЕНЦИИ ОРГАНИЗАЦИИ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ОБРАЗОВАТЕЛЬНОГО ПРОЦЕССА ДЛЯ ЦИФРОВОГО ПОКОЛЕНИЯ  / Е.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 Зорина 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 Образование: ресурсы развития. Вестник ЛОИРО. – 2021. - № 1. – С. 50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53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раскрыты современные тенденции организации образовательного процесса в вузе с учетом психологических особенностей поколения Z</a:t>
            </a:r>
          </a:p>
          <a:p>
            <a:pPr marL="0" indent="0">
              <a:buNone/>
            </a:pP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09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770915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Скрынская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 А.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РАЗВИТИЕ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МЯГКИХ НАВЫКОВ В УСЛОВИЯХ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VUCA-МИРА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 А.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Скрынская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А. А.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Шперх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2022. - № 2. – С. 51 - 57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86926" y="2723708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данной статье описываются условия современного VUCA-мира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выдвигается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предположение о том, что вызовы этого нового мира могут быть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преодолены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путем развития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soft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(мягких, гибких навыков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44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35" y="563878"/>
            <a:ext cx="10364451" cy="1803214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Д.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ВОЗРАСТНЫЕ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АСПЕКТЫ ИГРОВЫХ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ТЕХНОЛОГИЙ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Д.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И. В.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Лобашев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Наука и школа. – 2022. - № 2. – С. 179 - 191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 статье освещаются основные положения и этапы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развития роли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индивида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(обучающегося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) в его игровой деятельности. Указываются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тенденции перемещения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активной доли восприятия учебной информации к зрительному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каналу. Отмечается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динамика перехода от прямого созерцания к пользовательской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вовлеченности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процесс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297468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5834063" algn="l"/>
              </a:tabLst>
            </a:pPr>
            <a:r>
              <a:rPr lang="ru-RU" sz="2400" b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</a:t>
            </a:r>
            <a:r>
              <a:rPr lang="ru-RU" sz="2200" b="1" cap="none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Бутырская Е.В. РАЗВИТИЕ ДИАЛОГИЧЕСКОЙ РЕЧИ У ДЕТЕЙ СТАРШЕГО ДОШКОЛЬНОГО ВОЗРАСТА С ПОМОЩЬЮ СЮЖЕТНО-РОЛЕВОЙ ИГРЫ / Е.В. Бутырская , Н.В. Жукова </a:t>
            </a:r>
            <a:r>
              <a:rPr lang="ru-RU" sz="2200" b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Аксиологические проблемы педагогики (Смоленск)</a:t>
            </a:r>
            <a:r>
              <a:rPr lang="ru-RU" sz="2200" b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2021.- № 12. – С. 12 - 20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представлены обобщающие результаты изучения особенностей развития диалогической речи у детей старшего дошкольного возраста с помощью сюжетно-ролевых игр, их эффективность и особенность использования в обучения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04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Гефан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Г.Д. ПРИМЕНЕНИЕ ТЕОРИИ ИГР С ПРИРОДОЙ ДЛЯ ВЫБОРА СТРАТЕГИИ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ОБУЧЕНИЯ / Г.Д.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Гефан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 – педагогическое обозрение. – 2022. - № 2. – С. 32 - 39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Рассматривается проблема выбора преподавателем стратегии обучения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зависимости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неоднородного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контингента студентов. Модель образовательного процесса математически формализуется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терминах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теории игр с природой. </a:t>
            </a:r>
            <a:endParaRPr lang="ru-RU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утверждает, что использование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изложенных подходов в практике обучения позволяет добиться более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высокой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эффективности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2771837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7198" y="1909892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Методика преподавания учебных предметов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38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655" y="609373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Ковшова Ю.Н.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Геймификация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как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средство формирования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математической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грамотности обучающихся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школы / Ю.Н.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Ковшова, М.Н.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Сухоносенко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Е.А.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Яровая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 . - № 4. – С. 50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Цель статьи — постановка проблемы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формирования математической грамотности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обучающихся через применение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геймификации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на уроках математики,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 внеурочной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деятельности и в процессе самостоятельной работы, разработка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модели организации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содержания деятельности обучающихся основной школы по формированию математической грамотности, описание ее структуры при помощи фрагментов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разработанных игр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08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Попрыгина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А.А. ТИПЫ ТЕКСТОВЫХ ЗАДАЧ НА ОСНОВЕ ПРИНЦИПА ИНТЕГРАЦИИ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УРОКАХ МАТЕМАТИКИ В НАЧАЛЬНОЙ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ШКОЛЕ / А.А. Попрыгина // Педагогическое образование 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оссии. – 2021. - № 2. – С. 68 - 73 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настоящей статье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выделены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типы текстовых задач на основе принципа интеграции, а также дано определение понятия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интегрированная текстовая задача». Приведенные в статье примеры иллюстрируют отличия двух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выделенных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типов: задачи с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межпредметными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связями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интегрированные текстовые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4024990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689961" cy="1466315"/>
          </a:xfrm>
        </p:spPr>
        <p:txBody>
          <a:bodyPr>
            <a:no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Добротина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И.Н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ЧТЕНИЕ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ШКОЛЬНИКОВ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СЕГОДНЯ 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ЗАВТРА: МОНИТОРИНГ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СОВРЕМЕННЫХ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 ПО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ЛИТЕРАТУРЕ /И.Н.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Добротина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Ж.Н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Критарова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Отечественная и зарубежная педагогика. – 2021. – т.1. - № 3 . – С. 7 - 19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964282" cy="4006276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отражает результаты мониторинга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современных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рабочих программ, разработанных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авторским учебно-методическим комплектам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литературе, в аспекте воспитания школьников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как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современных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читателей.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обозначен ряд взаимосвязанных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при-чин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в силу которых происходит снижение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читательской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культуры среди школьников. Ключевыми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проблемами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можно считать отсутствие у части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выпускников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начальной школы навыков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осмысленного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чтения, замену живого общения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взаимодействием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 социальных сетях, снижение интереса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чтению ряда классических произведений, часто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уже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малопонятных современному читателю, не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отвечающих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возрастным интересам школьников,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также утрату позиций внеклассного чтения</a:t>
            </a:r>
          </a:p>
        </p:txBody>
      </p:sp>
    </p:spTree>
    <p:extLst>
      <p:ext uri="{BB962C8B-B14F-4D97-AF65-F5344CB8AC3E}">
        <p14:creationId xmlns:p14="http://schemas.microsoft.com/office/powerpoint/2010/main" val="2032863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286" y="481357"/>
            <a:ext cx="10552801" cy="1658339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Головчин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М.А.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 ОПЫТА ОЦЕНКИ ЧИТАТЕЛЬСКОЙ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КУЛЬТУРЫ ШКОЛЬНИКОВ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М.А.Головчин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Отечественная и зарубежная педагогика. – 2021. – т. 1. - № 5. – С. 106 - 123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представлен методологический подход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оценке уровня читательской культуры на основе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обобщения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социологических данных и результаты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его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апробации </a:t>
            </a:r>
          </a:p>
        </p:txBody>
      </p:sp>
    </p:spTree>
    <p:extLst>
      <p:ext uri="{BB962C8B-B14F-4D97-AF65-F5344CB8AC3E}">
        <p14:creationId xmlns:p14="http://schemas.microsoft.com/office/powerpoint/2010/main" val="40317978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Художественная педагогика. Дизайн 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589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191" y="737389"/>
            <a:ext cx="10364451" cy="1596177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Устименко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Ю.А.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ШРИФТОГРАФИКА В РАЗВИТИИ ТВОРЧЕСКОГО </a:t>
            </a:r>
            <a:b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ПОТЕНЦИАЛА СТУДЕНТОВ-ДИЗАЙНЕРОВ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Ю.А.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Устименко //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Аксиологические проблемы педагогики (Смоленск)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2021.- № 12. – С.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157 - 166</a:t>
            </a:r>
            <a:endParaRPr lang="ru-RU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2851724"/>
            <a:ext cx="10363826" cy="3424107"/>
          </a:xfrm>
        </p:spPr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рассмотрен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процесс формирования у студентов современной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шрифтовой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культуры через проектирование объектов шрифтовой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графики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37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1851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Русяев А.П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Развитие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профессиональных компетенций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будущих дизайнеров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средствами декоративно-прикладного искусства / А.П. Русяев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5. – С. 13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теоретическому исследованию проблемы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развития профессиональных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компетенций будущих дизайнеров средствами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декоративно-прикладного искусства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Для обоснования актуальности данной проблемной области, авторами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было проанализировано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современное состояние проблемы компетентностного подхода к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подготовке будущих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специалистов и выделена художественно-эстетическая компетенция, как одна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из важнейших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составляющих профессионализма дизайнеров</a:t>
            </a:r>
          </a:p>
        </p:txBody>
      </p:sp>
    </p:spTree>
    <p:extLst>
      <p:ext uri="{BB962C8B-B14F-4D97-AF65-F5344CB8AC3E}">
        <p14:creationId xmlns:p14="http://schemas.microsoft.com/office/powerpoint/2010/main" val="205148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744825" cy="157604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Шешукова Е.И.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ТВОРЧЕСКОГО ВООБРАЖЕНИЯ МЛАДШИХ ШКОЛЬНИКОВ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ПОМОЩЬЮ НЕТРАДИЦИОННЫХ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ТЕХНИК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РИСОВАНИЯ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Е.И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Шешукова,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А.М.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Ершова // Научное обозрение. Педагогические науки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- № 2. – С. 42 - 46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изучается понятие «творческое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воображение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», а также раскрываются методы развития данного процесса у младших школьников с помощью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нетрадиционных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техник рисования. Особую роль играют самостоятельность и инициативность детей,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поскольку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это способствует полноценному развитию их творческих способностей</a:t>
            </a:r>
          </a:p>
        </p:txBody>
      </p:sp>
    </p:spTree>
    <p:extLst>
      <p:ext uri="{BB962C8B-B14F-4D97-AF65-F5344CB8AC3E}">
        <p14:creationId xmlns:p14="http://schemas.microsoft.com/office/powerpoint/2010/main" val="263978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267741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Осмоловская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ЭМОЦИОНАЛЬНОЙ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ОТЗЫВЧИВОСТИ У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 ПОСРЕДСТВОМ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СЮЖЕТНО-РОЛЕВЫХ ИГР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ТЕОРЕТИЧЕСКИЙ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АСПЕКТ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Я.А. Осмоловская, Л.В. Чепикова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Аксиологические проблемы педагогики (Смоленск)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2021.- № 12. – С.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94  - 104</a:t>
            </a:r>
            <a:r>
              <a:rPr lang="ru-RU" sz="2200" dirty="0">
                <a:solidFill>
                  <a:srgbClr val="C00000"/>
                </a:solidFill>
              </a:rPr>
              <a:t/>
            </a:r>
            <a:br>
              <a:rPr lang="ru-RU" sz="2200" dirty="0">
                <a:solidFill>
                  <a:srgbClr val="C00000"/>
                </a:solidFill>
              </a:rPr>
            </a:b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399" y="3226628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содержание понятий «эмоции», «эмоциональная сфера», «эмоциональная отзывчивость»; обосновывается актуальность и необходимость развития эмоциональной отзывчивости у детей; в качестве средства развития эмоциональной отзывчивости выступает сюжетно-ролевая игра</a:t>
            </a:r>
          </a:p>
        </p:txBody>
      </p:sp>
    </p:spTree>
    <p:extLst>
      <p:ext uri="{BB962C8B-B14F-4D97-AF65-F5344CB8AC3E}">
        <p14:creationId xmlns:p14="http://schemas.microsoft.com/office/powerpoint/2010/main" val="39604801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426" y="600229"/>
            <a:ext cx="10807310" cy="1548611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Гончаров М.Н.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ФОРМИРОВАНИЕ НАВЫКОВ ВЛАДЕНИЯ РУЧНОЙ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КОМПЬЮТЕРНОЙ ГРАФИКОЙ КАК УСЛОВИЕ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ПОДГОТОВКИ ВОСТРЕБОВАННОГО ДИЗАЙНЕРА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Гончаров М.Н.,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Тагильцева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Н.Г.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Научное обозрение. Педагогические науки. – 2021. - № 2. – С. 15 -20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Настоящая статья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рассматривает  теоретическое изучение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понятий ручной и компьютерной графики, а также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описание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пилотного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исследования, которые раскрывают оптимальные условия формирования навыков владения ручной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компьютерной графикой как условие подготовки востребованного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дизайнера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129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13190" y="1626428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педагог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36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7279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Жуланова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И.В. Профессиональная рефлексия учителя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различных образовательных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практиках / И.В. Жуланова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 . - № 5. – С. 16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рефлексия как составляющая сознания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педагога 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контексте его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680426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Волкова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 Н.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ЛИЧНОСТНЫЕ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ОСОБЕННОСТИ УЧИТЕЛЯ XXI ВЕКА: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ЭМПИРИЧЕСКИХ ИССЛЕДОВАНИЙ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ПРОБЛЕМЫ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 Н. Волкова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Образование и наука. – 2022. – т. 24. - № 3. – С. 126 - 157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Проведенное исследование определило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содержание базовых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личностных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 современного учителя и позволило выявить особенности, отличающие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учителя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XXI века. Представленные результаты раскрывают закономерности развития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личности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поведения и деятельности современного учителя и могут выступить основой для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дальнейших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исследований в сфере наук об образовании, психологии личности,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психологии труда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педагогической психологии</a:t>
            </a:r>
          </a:p>
        </p:txBody>
      </p:sp>
    </p:spTree>
    <p:extLst>
      <p:ext uri="{BB962C8B-B14F-4D97-AF65-F5344CB8AC3E}">
        <p14:creationId xmlns:p14="http://schemas.microsoft.com/office/powerpoint/2010/main" val="36214423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Педагогическая  психология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455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Гореев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 М. ПСИХОЛОГИЧЕСКИЕ АСПЕКТЫ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ФОРМИРОВАНИЯ ФУНКЦИОНАЛЬНОЙ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ГРАМОТНОСТИ: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ЧТО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ДОЛЖЕН ЗНАТЬ УЧИТЕЛЬ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/ А.М. Гореев // наука и школа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- №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– С. 130 - 136</a:t>
            </a:r>
            <a:b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статье обосновываются направления исследований практической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психологии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работы школьных психологов, которые могут повысить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эффективность процесса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формирования и развития функциональной грамотности обучающихся.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 основе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анализа возрастных особенностей,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потребностно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-мотивационной сферы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современных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школьников делается заключение о необходимости учета этих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 разработке и использовании заданий на формирование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функциональной грамотности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02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23502" y="1434404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Информационная  среда. Информационные технологии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585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81357"/>
            <a:ext cx="10708249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КАЛИНЧЕНКО Д.Ю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ОРГАНИЗАЦИЯ РАБОТЫ ПО ФОРМИРОВАНИЮ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ИНФОРМАЦИОННОй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КУЛЬТУРЫ МЛАДШИХ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ШКОЛЬНИКОВ / Д.Ю.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калинченко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2.  - С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139 - 142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вопросы формирования информационной культуры младших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школьников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Приведены подходы к пониманию сущности информационной культуры и ее функций в современном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Описаны подходы к формированию информационной культуры у обучаемых в начальной школе. Поставлена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проблема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 необходимости поиска механизмов организации совместной деятельности младших школьников,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кото-рая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позволит активно вовлекать в процесс приема и передачи информации и даст возможность расширить границы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образовательного пространства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504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ТАТАРИНОВ К.А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РОЛЬ </a:t>
            </a:r>
            <a:r>
              <a:rPr lang="ru-RU" sz="2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ПРЕЗЕНТАЦИй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ЭЛЕКТРОННОМ И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ТРАДИЦиОННОМ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ОБУЧЕНИИ / К.А.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татаринов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2.  -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273 - 275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Современное общество требует от образования новых способов быстрого восприятия огромных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объёмов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информации. Восприятие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 помощью зрения и слуха существенно можно повысить, если изменить формат её </a:t>
            </a:r>
            <a:r>
              <a:rPr lang="ru-RU" cap="none">
                <a:latin typeface="Cambria" panose="02040503050406030204" pitchFamily="18" charset="0"/>
                <a:ea typeface="Cambria" panose="02040503050406030204" pitchFamily="18" charset="0"/>
              </a:rPr>
              <a:t>представления</a:t>
            </a:r>
            <a:r>
              <a:rPr lang="ru-RU" cap="none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cap="none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обосновывается важность адаптации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дизайна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слайдов презентации к дидактическому материалу. Особое внимание автор уделил тому, что нужно сделать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мультимедийных презентациях, чтобы усилить их образовательный эффект</a:t>
            </a:r>
          </a:p>
        </p:txBody>
      </p:sp>
    </p:spTree>
    <p:extLst>
      <p:ext uri="{BB962C8B-B14F-4D97-AF65-F5344CB8AC3E}">
        <p14:creationId xmlns:p14="http://schemas.microsoft.com/office/powerpoint/2010/main" val="27617500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989" y="655093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АБРАМОВА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Н.С. ИНТЕРАКТИВНЫЕ УЧЕБНЫЕ ЭЛЕМЕНТЫ В ЭЛЕКТРОННОМ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ОБУЧЕНИИ /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Н.С.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Абрамова, О.И.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Ваганова,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М.Н.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Булаева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– С. 47 - 49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30516"/>
            <a:ext cx="10363826" cy="3424107"/>
          </a:xfrm>
        </p:spPr>
        <p:txBody>
          <a:bodyPr>
            <a:no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была раскрыта роль интерактивных учебных элементов в организации электронного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Авторами были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рассмотрены возможности основных методов интерактивного обучения в условиях электронного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: мастер-класс, мозговой штурм, интерактивный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вебинар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решение кейсов,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голосование. 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Применение интерактивных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учебных элементов в электронном обучении направлено на увеличение результативности работы памяти,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критического восприятия к себе, развитие способности к отстаиванию собственной позиции,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повышение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интереса к рассматриваемому учебному материалу</a:t>
            </a:r>
          </a:p>
        </p:txBody>
      </p:sp>
    </p:spTree>
    <p:extLst>
      <p:ext uri="{BB962C8B-B14F-4D97-AF65-F5344CB8AC3E}">
        <p14:creationId xmlns:p14="http://schemas.microsoft.com/office/powerpoint/2010/main" val="174011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618" y="481357"/>
            <a:ext cx="10822550" cy="1596177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Чепикова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ИНТЕЛЛЕКТУАЛЬНЫХ СПОСОБНОСТЕЙ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ДИДАКТИЧЕСКИХ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ИГРАХ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Л.В. Чепикова, Е.Р. Сергеева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Аксиологические проблемы педагогики (Смоленск). – 2021.- № 12. –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 149 - 157</a:t>
            </a:r>
            <a:endParaRPr lang="ru-RU" sz="2200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17394" cy="342410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•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раскрываются особенности развития интеллектуальных способностей дошкольников посредством дидактических игр, представлен опыт работы в данном направлении, обозначены условия успешного развития интеллектуальных способностей детей посредством организации «Центра занимательных игр» интеллектуальной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направленности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477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837" y="554509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МИКЛЯЕВА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А.В. «ПОЛЬЗОВАТЕЛЬСКАЯ УВЕРЕННОСТЬ» КАК ФАКТОР ЭФФЕКТИВНОСТИ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ОНЛАЙН-ПОИСКА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УЧЕБНОЙ ИНФОРМАЦИИ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ШКОЛЬНИКАМИ / А.В.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Микляева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354 - 358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03462" y="2214694"/>
            <a:ext cx="10363826" cy="3445442"/>
          </a:xfrm>
        </p:spPr>
        <p:txBody>
          <a:bodyPr>
            <a:no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представлены результаты исследования, целью которого является анализ влияния фактора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пользовательской уверенности» на эффективность онлайн-поиска, осуществляемого мальчиками и девочками,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учащимися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средней школы, в процессе выполнения учебных заданий разной степени сложности. </a:t>
            </a:r>
            <a:endParaRPr lang="ru-RU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Обсуждаются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возможности повышения цифровой компетентности учащихся средней школы в аспекте совершенствования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навыков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поиска учебной информации в сети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788496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437" y="56974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Плешаков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 В. А. </a:t>
            </a:r>
            <a:r>
              <a:rPr lang="ru-RU" sz="2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киберпедагогика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ru-RU" sz="2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меТодология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Теория и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пракТика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В.А. Плешаков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В. К.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Маркова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 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 И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Воинова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 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Вестник Московского государственного областного университета. Серия: Педагогика. – 2021. - № 4. – С. 6 - 21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13190" y="2357948"/>
            <a:ext cx="10363826" cy="3424107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Авторами проведён теоретический анализ литературы, в которой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рассматривается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проблематика цифровой трансформации образования,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киберсоциализации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раскрываются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вопросы зарождения, становления и развития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киберпедагогики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сформулированы  значимые позиции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киберпедагогики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как педагогической науки для дальнейших исследований, а также для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создания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использования соответствующих образовательных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технологий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96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481357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Ефимов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 В. Н. информационно-коммуникационная </a:t>
            </a:r>
            <a:r>
              <a:rPr lang="ru-RU" sz="2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кульТура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обучаЮщихСя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Содержание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поняТия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в.н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ефимов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е.в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Москвина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Вестник Московского государственного областного университета. Серия: Педагогика. – 2021. - № 4.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42 - 51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рассмотрены процесс конструирования и осуществления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процесса формирования информационно-коммуникационной культуры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обучающихся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главный критерий оценки его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эффективности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49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623" y="43563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Баева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Л.В. ИНФОРМАЦИОННАЯ ЭТИКА В УСЛОВИЯХ РАЗВИТИЯ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ЭЛЕКТРОННОЙ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КУЛЬТУРЫ / Л.В. Баева // Информационное общество. – 2020. - № 6. –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 36 - 46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исследованы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факторы и контексты, которые оказываются наибольшее влияние на формирование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особенности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этики электронной среды. Представлен краткий исторический обзор формирования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проблематики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информационной этики, дана ее характеристика. Дана систематизация основных подходов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трактовке электронной культуры и ее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природы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731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77" y="499645"/>
            <a:ext cx="10718019" cy="1667483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Алексеев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А.П. ЕСТЕСТВЕННЫЙ ИНТЕЛЛЕКТ В УСЛОВИЯХ ЦИФРОВЫХ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ТРАНСФОРМАЦИЙ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А.П.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Алексеев 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И.Ю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Алексеева // Информационное общество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 - 2022. - № 1. – С. 2 - 8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два аспекта проблемы естественного интеллекта в информационном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Это, во-первых, перспективы естественного интеллекта на фоне будущих успехов интеллекта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искусственного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Во-вторых, проявившиеся уже в 90-х годах прошлого века тревожные изменения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интеллектуальных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способностях человека, обусловленные распространением цифровых устройств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информационно-телекоммуникационных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сетей</a:t>
            </a:r>
          </a:p>
        </p:txBody>
      </p:sp>
    </p:spTree>
    <p:extLst>
      <p:ext uri="{BB962C8B-B14F-4D97-AF65-F5344CB8AC3E}">
        <p14:creationId xmlns:p14="http://schemas.microsoft.com/office/powerpoint/2010/main" val="18045104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299" y="316765"/>
            <a:ext cx="10780775" cy="1748575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Кошкина В.А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Интерактивные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средства обучения: классификация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потенциал/ В.А.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Кошкина,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Е.А.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Пазенко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3. – С. 4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теоретический аспект понятия «интерактивные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средства обучения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» для определения сущности и характерных особенностей. Дана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характеристика современной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педагогической практики применения интерактивного обучения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интерактивных средств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обучения, обобщён позитивный педагогический опыт и проблем применения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образовательном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процессе. Представлена классификация современных интерактивных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средств обучение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 базе информационных и коммуникационных технологий. Выявлена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специфика применения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интерактивных средств обучения и раскрыты их дидактические возможности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 потенциал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85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717393" cy="149374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Петрова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Ю.В. Особенности профессионального выбора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подростков с проблемным использованием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интернета / Ю.В.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Петрова, И.М.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Богдановская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Н.Н.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Королева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6. – С. 43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3776" y="2367092"/>
            <a:ext cx="10783824" cy="4216588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представлены результаты исследования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специфики профессионального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выбора у подростков с нормативным и проблемным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использованием интернета.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Было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выявлено, что подростки, не склонные к интернет-зависимому поведению,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более осознанно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подходят к проблеме профессионального выбора и к получению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образования. Подростки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чрезмерно увлеченные интернетом, испытывают сложности 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профессиональном самоопределении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затруднения в учебной деятельности, предпочитают работу, связанную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 креативной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сферой, ценят возможность реализовать свою свободу. У подростков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 устойчивыми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признаками интернет-зависимого поведения затруднения в решении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проблем профессионального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выбора и ориентация на автономную самореализацию в креативной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сфере проявляются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наиболее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ярко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614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Роберт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 В. Развитие образования в условиях цифровой парадигмы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контексте аксиологического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подхода / И.В. Роберт // Мир психологии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- № 1-2. – С. 89 - 103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отмечает влияние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(позитивное и негативное) реализации достижений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научно-технического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прогресса на развитие образования.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даны определения  терминов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«цифровая трансформация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» и «цифровая парадигма образования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»; обосновано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понятие аксиологического подхода к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развитию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образования периода цифровой парадигмы</a:t>
            </a:r>
          </a:p>
        </p:txBody>
      </p:sp>
    </p:spTree>
    <p:extLst>
      <p:ext uri="{BB962C8B-B14F-4D97-AF65-F5344CB8AC3E}">
        <p14:creationId xmlns:p14="http://schemas.microsoft.com/office/powerpoint/2010/main" val="14599978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770915"/>
            <a:ext cx="10791171" cy="1661389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ВЛИЯНИЕ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ЦИФРОВОЙ СРЕДЫ НА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УМСТВЕННУЮ РАБОТОСПОСОБНОСТЬ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МЫШЛЕНИЕ УЧАЩИХСЯ / Е. С. Богомолова, К. А.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Лангуев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Н. В. Котова, Е. 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Лангуева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2022. - № 1. – С. 123 - 134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149" y="2632268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Проведенное исследование позволило выявить ряд проблем, связанных с умственной работоспособностью и мышлением учащихся в условиях информатизации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общества. Преобладание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виртуального пространства в жизни учащихся изменяет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концентрацию внимания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память, умственную работоспособность, а также развивает новый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тип мышления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– клиповое</a:t>
            </a:r>
          </a:p>
        </p:txBody>
      </p:sp>
    </p:spTree>
    <p:extLst>
      <p:ext uri="{BB962C8B-B14F-4D97-AF65-F5344CB8AC3E}">
        <p14:creationId xmlns:p14="http://schemas.microsoft.com/office/powerpoint/2010/main" val="29961003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43563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Горнякова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 А.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НЕКОТОРЫЕ ПРИЕМЫ ФОРМИРОВАНИЯ УМЕНИЙ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ЧИТАТЬ ТЕКСТ НА ЭЛЕКТРОННОМ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НОСИТЕЛЕ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 А.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Горнякова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2022. - № 1. – С. 207 - 212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 успешность работы с текстом 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электронном носителе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оказывает влияние специфика его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восприятия. Автор представляет приемы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формирования умений читать цифровой текст с учетом данной специфики</a:t>
            </a:r>
          </a:p>
        </p:txBody>
      </p:sp>
    </p:spTree>
    <p:extLst>
      <p:ext uri="{BB962C8B-B14F-4D97-AF65-F5344CB8AC3E}">
        <p14:creationId xmlns:p14="http://schemas.microsoft.com/office/powerpoint/2010/main" val="317574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БЕЛОВА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Т.В. ФОРМИРОВАНИЕ ПЕРВОНАЧАЛЬНЫХ ГЕОГРАФИЧЕСКИХ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ПРЕДСТАВЛЕНий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ДЕТЕЙ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СТАРШЕГО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ДОШКОЛЬНОГО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ВОЗРАСТА / Т.В.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Белова, Е.А.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Ефимова, А.В. Захаров//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– С. 29 - 32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Формирование первоначальных географических представлений у детей старшего дошкольного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– одна из актуальных проблем дошкольного образования. </a:t>
            </a:r>
            <a:endParaRPr lang="ru-RU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Авторами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основе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анализа психолого-педагогической литературы подробно представлены и обоснованы педагогические условия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формирования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географических представлений в условиях дошкольной образовательной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организации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08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44781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Овсянникова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 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ЭЛЕКТРОННЫЕ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УЧЕБНИКИ В ПРОЦЕССЕ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ФОРМИРОВАНИЯ РЕЧЕВОЙ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КОМПЕТЕНТНОСТИ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 А. Овсянникова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2022.- № 2. – С. 161 - 170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рассматриваются вопросы применения электронных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учебников 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образовательном процессе. Дается определение электронного учебника,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анализируются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принципы его создания и применения, свойства и типы электронных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учебников, представлены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рекомендации и требования к способу предъявления учебной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Рассмотрены особенности применения электронных учебников в развитии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речевых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умений и навыков будущего специалиста на занятиях в процессе изучения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русского языка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культуры речи</a:t>
            </a:r>
          </a:p>
        </p:txBody>
      </p:sp>
    </p:spTree>
    <p:extLst>
      <p:ext uri="{BB962C8B-B14F-4D97-AF65-F5344CB8AC3E}">
        <p14:creationId xmlns:p14="http://schemas.microsoft.com/office/powerpoint/2010/main" val="8990262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Шишкина Е.В.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ФЕНОМЕН СЕЛФИ-АДДИКЦИИ В МОЛОДЁЖНОЙ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СРЕДЕ / Е.В.  Шишкина,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В.И.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Чумаков // Научное обозрение. Педагогические науки. – 2021. - № 3. – С. 30 - 34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представлено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практическое исследование, посвященное изучению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селфизма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его роли в жизни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современной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молодежи. В рамках исследования были установлены цели и мотивы, которые движут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респондентами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 публикации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фотоавтопортретов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социальных сетях. Эксплицированы функции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селфи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в жизни современного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молодого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человека, а также уточнено мнение молодежи о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автопортретировании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как одном из видов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аддитивного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поведения и нарциссического расстройства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личности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80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45365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Шаповалова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О.Н. ПРЕИМУЩЕСТВА И РИСКИ ЦИФРОВИЗАЦИИ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ШКОЛЬНОГО ОБРАЗОВАНИЯ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ГЛАЗАМИ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ПЕДАГОГОВ И РОДИТЕЛЕЙ: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АНАЛИТИЧЕСКИЙ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/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Шаповалова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О.Н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// Научное обозрение. Педагогические науки. – 2022. - № 1. – С. 49 - 54 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преимущества и риски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цифровизации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образовательной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среды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общеобразовательной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школы. Выявляются опасения педагогического и родительского сообщества по поводу тех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факторов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цифровой трансформации школьного образования, которые могут оказывать негативное влияние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физическое и психологическое состояние обучающихся, способствовать потере мотивации педагогов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профессиональной деятельности, обусловливать снижение качества образования, обучения и воспитания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подрастающего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147906773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614" y="1094005"/>
            <a:ext cx="10625953" cy="1548611"/>
          </a:xfrm>
        </p:spPr>
        <p:txBody>
          <a:bodyPr>
            <a:no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Зубарева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ПСИХОЛОГИЧЕСКОЕ СОДЕРЖАНИЕ ЖИЗНЕСПОСОБ-НОСТИ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ЗАЩИТНЫХ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МЕХАНИЗМОВ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МОЛОДЕЖИ С РАЗНЫМИ ВИДАМИ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ИНТЕРНЕТ-ПОВЕДЕНИЯ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 С. Зубарева, В. А. Капустина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 – педагогическое обозрение. – 2021. – № 6. – С. 199 – 209</a:t>
            </a:r>
            <a:b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000" cap="none" dirty="0">
                <a:latin typeface="Cambria" panose="02040503050406030204" pitchFamily="18" charset="0"/>
                <a:ea typeface="Cambria" panose="02040503050406030204" pitchFamily="18" charset="0"/>
              </a:rPr>
              <a:t>Изучена специфика жизнеспособности и психологических защитных механизмов у молодежи с разными уровнями интернет-зависимости</a:t>
            </a:r>
            <a:br>
              <a:rPr lang="ru-RU" sz="20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0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76614" y="3089468"/>
            <a:ext cx="10363826" cy="34241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Шейнов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П.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ПСИХОЛОГИЧЕСКИЕ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СОСТОЯНИЯ И СВОЙСТВА ЛИЧНОСТИ,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ИМЕЮЩЕЙ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ЗАВИСИМОСТЬ ОТ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СМАРТФОНА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П. Шейнов, Н. В.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Дятчик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Научно – педагогическое обозрение. – 2021. – № 6.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225 – 235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	 Распространенность зависимости от смартфона и ее отрицательные последствия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диктуют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необходимость ее всестороннего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2373978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38329"/>
            <a:ext cx="10364451" cy="1876366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О.А.Французова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 И УЧАЩИЙСЯ В ЦИФРОВОЙ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СРЕДЕ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ПРЕФИГУРАТИВНОЙ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КУЛЬТРЫ / О.А.Французова // Отечественная и зарубежная педагогика. – 2021. – т. 1. - № 2. – С. 52 - 66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Новейшие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вычислительные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технологии,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блокчейн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-технологии (технология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структурирования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блоков информации),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Big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Data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(технология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структурирования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большого количества информации), искусственный интеллект,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иммерсивные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технологии (виртуальная и дополненная реальность)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определяют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изменения в технологическом укладе и требуют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соответствующих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изменений в 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4831718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Коротаева Е.В.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ИНТЕРАКТИВНОЕ ОБУЧЕНИЕ: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АСПЕКТЫ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ТЕОРИИ, МЕТОДИКИ,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ПРАКТИКИ / Е.В. Коротаева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А.С.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Андрюнина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//Педагогическое образование в России. – 2021. - № 4. – С. 26 - 33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статье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представлен обобщенный анализ материалов, связанных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 интерактивным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обучением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. подчеркивается необходимость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оформления полноценной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методики,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которое становится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неотъемлемой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частью современного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709065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Ефимова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О.С. 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Особенности обучения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младших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школьников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современном цифровом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обществе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О.С. 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Ефимова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Педагогика и психология образования. – 2022. - № 1 . –С. 224 - 239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психолого-педагогические особенности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школьников поколения  Z и  их родителей. Автором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рассмотрены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методики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цифрового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обучения и 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дидактические подходы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 оптимизации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процесса обучения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450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9766" y="1434404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000099"/>
                </a:solidFill>
              </a:rPr>
              <a:t>роботехника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523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182" y="746533"/>
            <a:ext cx="10364451" cy="2289275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Бегишев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И.Р. ЦИФРОВАЯ ТЕРМИНОЛОГИЯ: ПОДХОДЫ К ОПРЕДЕЛЕНИЮ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ПОНЯТИЯ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«РОБОТ» И «РОБОТОТЕХНИКА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/ И.Р. Бегишев // Информационное общество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- № 2. – С. 53 – 66</a:t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b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работе приведена оценка имеющихся в научной литературе определений понятия «робот» и «робототехника» с высказыванием авторской позиции об их относимости, всесторонности и актуальности</a:t>
            </a:r>
            <a: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68054" y="3310128"/>
            <a:ext cx="10363826" cy="275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Бегишев И.Р. СУЩНОСТЬ РОБОТОТЕХНИКИ: ТЕХНОЛОГО-ПРАВОВЫЕ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АСПЕКТЫ 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И.Р. Бегишев // Информационное общество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-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6. – С. 72 – 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раскрывается сущность робототехники с позиции как правовых, так и технологических подходов</a:t>
            </a:r>
          </a:p>
        </p:txBody>
      </p:sp>
    </p:spTree>
    <p:extLst>
      <p:ext uri="{BB962C8B-B14F-4D97-AF65-F5344CB8AC3E}">
        <p14:creationId xmlns:p14="http://schemas.microsoft.com/office/powerpoint/2010/main" val="6558536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17933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РАЗВИТИЕ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ОБРАЗОВАТЕЛЬНОЙ РОБОТОТЕХНИКИ: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ПРОБЛЕМЫ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ПЕРСПЕКТИВЫ/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 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Зайцева,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Иванов,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Киселев,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 Ф.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Зубаков // Образование и наука. – 2022.  - т. 24. - № 2. – С. 84 - 115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Образовательную робототехнику можно рассматривать как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средство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интеграции науки, технологии, инженерии и математики в контексте школьного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обучения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как инструмент формирования у обучающихся гибких навыков</a:t>
            </a:r>
          </a:p>
        </p:txBody>
      </p:sp>
    </p:spTree>
    <p:extLst>
      <p:ext uri="{BB962C8B-B14F-4D97-AF65-F5344CB8AC3E}">
        <p14:creationId xmlns:p14="http://schemas.microsoft.com/office/powerpoint/2010/main" val="281885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509014"/>
            <a:ext cx="10364451" cy="1858078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ШИНКАРЁВА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ОРГАНИЗАЦИОННО-ПЕДАГОГИЧЕСКИЕ УСЛОВИЯ РАЗВИТИЯ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КАЧЕСТВ МУЖЕСТЕННОСТИ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МАЛЬЧИКОВ ПЯТОГО ГОДА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ЖИЗНи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Н.А.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Шинкарева, А.А. Егорова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107 - 111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отмечают, что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полоролевое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воспитание у мальчиков пятого года жизни в современное время считается актуальной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проблемой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С каждым годом в обществе наблюдается снижение уровня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сформированности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качеств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мужественности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у мальчиков дошкольного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1313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1478" y="1909892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Компьютерные   игры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963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493777"/>
            <a:ext cx="11457432" cy="187331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Глинкина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Л.С. Взаимосвязь предпочтений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типов компьютерных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игр с выраженностью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кризисных 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стрессовых переживаний в период ранней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взрослости/ Л.С. Глинкина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В.Е. Василенко // Мир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науки. Педагогика и психология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2021. – Т. 9. - № 5. – С. 5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статье, подготовленной в рамках диссертационного исследования,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исследуется взаимосвязь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между кризисными переживаниями, повседневным стрессом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жанровыми предпочтениями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рамках классификации О.А. Попова, основанной на способности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игрока принимать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моральные решения и наличии игрового персонажа (персонажей) в игре, 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также некоторых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других типов разделения игр</a:t>
            </a:r>
          </a:p>
        </p:txBody>
      </p:sp>
    </p:spTree>
    <p:extLst>
      <p:ext uri="{BB962C8B-B14F-4D97-AF65-F5344CB8AC3E}">
        <p14:creationId xmlns:p14="http://schemas.microsoft.com/office/powerpoint/2010/main" val="31224675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Педагогическое образование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069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78" y="832104"/>
            <a:ext cx="10364451" cy="1901951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ПРОНИНА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Н.а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ПОДГОТОВКА БУДУЩЕГО ПЕДАГОГА ДОШКОЛЬНОГО ОБРАЗОВАНИЯ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 ФОРМИРОВАНИЮ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ЭКОЛОГИЧЕСКОЙ КУЛЬТУРЫ У ДЕТЕЙ ДОШКОЛЬНОГО ВОЗРАСТА С ПОМОЩЬЮ ХУДОЖЕСТВЕННОЙ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ЛИТЕРАТУРЫ / Н.А.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Пронина, Е.В. Романова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215 - 218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1478" y="3071180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раскрываются вопросы  обучения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будущих педагогов формированию у детей дошкольного возраста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экологических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знаний с помощью художественной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3405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58" y="777241"/>
            <a:ext cx="10364451" cy="18550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Шалова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С.Ю.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Представления о </a:t>
            </a:r>
            <a:r>
              <a:rPr lang="ru-RU" sz="24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педагогическом такте у современных 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студентов / С.Ю. Шалова  // Мир науки. Педагогика и психология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9. - № 3. – С. 14</a:t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рассматривается педагогический такт как личностно значимое качество педагога</a:t>
            </a:r>
            <a:br>
              <a:rPr lang="ru-RU" sz="2200" cap="none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7553" y="2812102"/>
            <a:ext cx="10582656" cy="40458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Муллер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О.Ю. СУЩНОСТЬ И СТРУКТУРА ПОНЯТИЯ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НАВЫКИ НАУЧНО-ИССЛЕДОВАТЕЛЬСКОЙ ДЕЯТЕЛЬНОСТИ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СТУДЕНТОВ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ПЕДАГОГИЧЕСКОГО ОБРАЗОВАНИЯ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/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Муллер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О.Ю.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Научное обозрение. Педагогические науки. – 2021. – № 3. – С. 55 – 59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подходы относительно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определения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понятий «научно-исследовательская деятельность» и «навыки научно-исследовательской деятельности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студентов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педагогического образования». Навыки научно-исследовательской деятельности в контексте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становления будущих педагогов позволили автору выявить структуру данного понятия,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состоящую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из определенных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2123093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Астахова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А.В.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Case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cap="none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как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технология обучения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диагностики в системе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профессиональной подготовки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учителя начальных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классов / А.В.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Астахова, И.В.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Шатохина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науки. Педагогика и психология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2021. – Т. 9 . - № 6. – С. 14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Статья посвящена проблеме использования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case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study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технологии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процессе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профессиональной подготовки будущих учителей начальных классов.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представляют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 контент-анализа теоретических исследований в области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обозначенной проблематики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а также аспекты эмпирической деятельности, связанной с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реализацией диагностических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возможностей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case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study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16573234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76614" y="1717868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Семейное  воспитание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754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682525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ГРЯЗНОВА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Е.В. ФОРМИРОВАНИЕ ОТВЕТСТВЕННОГО ОТНОШЕНИЯ СТАРШЕКЛАССНИКОВ К СЕМЬЕ: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СИСТЕМА ПРОБЛЕМ / Е.В.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Грязнова, Е.С. Пономарева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364 - 366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149" y="2595692"/>
            <a:ext cx="10363826" cy="3424107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Сегодня в условиях цифрового общества и </a:t>
            </a:r>
            <a:r>
              <a:rPr lang="ru-RU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цифровизации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отношений мы наблюдаем трансформацию института семьи и изменение его роли и места в системе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общественных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отношений. Особую тревогу у исследователей психолого-педагогических наук вызывает проблема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снижения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ответственности у современных старшеклассников к семье, семейным отношениям и ценностям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приходят к выводу о том, что модели по их решению следует строить на основе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системного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подхода, позволяющего увидеть не только причины возникающих проблем в системе общественных сфер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жизни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но их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взаимосвязь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828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оценке осознанности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значения семьи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принятия ценности семейной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жизни учащимися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пятых-девятых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классов / Б.Е.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Фишман, О.В.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Буховцева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С.В.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Зимова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А.Д.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Кариев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Мир науки. Педагогика и психология. – 2021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Т. 9. - № 1. – С. 15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рассмотрены особенности осознания подростками значения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семьи 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принятия ими ценностей семейной жизни. Описаны психологические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характеристики подросткового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возраста, которые влияют на процесс этого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осознания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835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4419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Гончаров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 А.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СЕМЕЙНОЕ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ВОСПИТАНИЕ В ТВОРЧЕСТВЕ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К. Д.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УШИНСКОГО/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 А. Гончаров, В. Л. Кабанов, М. В. Тимофеева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Наука и школа. – 2021. - № 5. – С. 120 - 130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центре внимания авторов работы находится педагогическая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концепция семейного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воспитания К. Д. Ушинского, которая сформировалась под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воздействием современных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педагогу социально-экономических условий и политической обстановки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72313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32063" y="874549"/>
            <a:ext cx="10364451" cy="159617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ШИНКАРЁВА Н.А. ОРГАНИЗАЦИОННО-ПЕДАГОГИЧЕСКИЕ УСЛОВИЯ РАЗВИТИЯ КАЧЕСТВ ЖЕНСТВЕННОСТИ У ДЕВОЧЕК ПЯТОГО ГОДА ЖИЗНИ / Н.А. Шинкарева, Е.О. СКРЯБИКОВА // Азимут научных исследований: педагогика и психология (Тольятти). -  2021. – т. 10. - № 3 . – С. 255 – 259</a:t>
            </a:r>
            <a:b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развитие у девочек среднего дошкольного возраста качеств женственности в условиях дошкольной образовательной организации</a:t>
            </a:r>
            <a: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200" cap="none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730894" y="2906588"/>
            <a:ext cx="10363826" cy="34241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ШИНКАРЁВА Н.А. АНАЛИЗ ОРГАНИЗАЦИОННО-ПЕДАГОГИЧЕСКИХ УСЛОВИЙ И ОСОБЕННОСТЕЙ РАЗВИТИЯ КАЧЕСТВ МУЖЕСТВЕННОСТИ У МАЛЬЧИКОВ И КАЧЕСТВ ЖЕНСТВЕННОСТИ У ДЕВОЧЕК ПЯТОГО ГОДА ЖИЗНИ / Н.А. Шинкарева, А.В. Денисенко// Азимут научных исследований: педагогика и психология (Тольятти). -  2021. – т. 10. - № 4.  - С. 72 – 76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проблема влияния организационно-педагогических условий на формирование этих качеств у детей 5-го года жизни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8069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947701"/>
            <a:ext cx="10644241" cy="13931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ОТВЕТСТВЕННОЕ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ОТЦОВСТВО КАК АКТУАЛЬНАЯ ПРОБЛЕМА: </a:t>
            </a:r>
            <a:b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РЕЗУЛЬТАТОВ ИЗУЧЕНИЯ СОВРЕМЕННЫХ РОДИТЕЛЕЙ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Серебрякова,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С.В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Дворянцева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С.Ю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Шибалкина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Е.А. Анисимова // Научное обозрение. Педагогические науки. – 2021. - № 2. –С. 47 - 51</a:t>
            </a:r>
            <a:endParaRPr lang="ru-RU" sz="22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2741996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Представлены результаты экспериментального изучения реализации социальной роли «родитель»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отцами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воспитанников ДОО</a:t>
            </a:r>
          </a:p>
        </p:txBody>
      </p:sp>
    </p:spTree>
    <p:extLst>
      <p:ext uri="{BB962C8B-B14F-4D97-AF65-F5344CB8AC3E}">
        <p14:creationId xmlns:p14="http://schemas.microsoft.com/office/powerpoint/2010/main" val="14560828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7742" y="1827596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Детская  психология 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803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183" y="901981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ЯКИМАНСКАЯ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И.С. ДЕТСКАЯ АГРЕССИЯ: ВОЗРАСТНЫЕ И СОЦИАЛЬНЫЕ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ХАРАКТЕРИСТИКИ / И.С.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Якиманская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3. – С.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394 - 398</a:t>
            </a:r>
            <a:endParaRPr lang="ru-RU" sz="2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0350" y="2870012"/>
            <a:ext cx="10363826" cy="3424107"/>
          </a:xfrm>
        </p:spPr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статьи рассматривает связь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между агрессивным поведением детей,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детско-родительскими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отношениями и составом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семей</a:t>
            </a:r>
          </a:p>
        </p:txBody>
      </p:sp>
    </p:spTree>
    <p:extLst>
      <p:ext uri="{BB962C8B-B14F-4D97-AF65-F5344CB8AC3E}">
        <p14:creationId xmlns:p14="http://schemas.microsoft.com/office/powerpoint/2010/main" val="38580645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903" y="764821"/>
            <a:ext cx="10364451" cy="1596177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ПСИХОЛОГО-ПЕДАГОГИЧЕСКАЯ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КОРРЕКЦИЯ СТРАХОВ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ДЕТЕй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СТАРШЕГО ДОШКОЛЬНОГО ВОЗРАСТА /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и.ю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Иванова, И.Н. Евтушенко, Б.А. Артеменко, Н.Е. </a:t>
            </a:r>
            <a:r>
              <a:rPr lang="ru-RU" sz="22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Пермякова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др.</a:t>
            </a:r>
            <a:r>
              <a:rPr lang="en-US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]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2021. – т. 10. 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4. – С. 321 - 327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4630" y="2787716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изложены результаты исследования вопроса психолого-педагогической коррекции страхов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детей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старшего дошкольного возраста, представлен анализ различных позиций современных авторов на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определение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, структуру и характеристики страха, как негативной эмоциональной реакции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человека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221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Обучение взрослых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834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ТАТАРИНОВ 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К.А. НЕПРЕРЫВНОЕ ОБУЧЕНИЕ В ПЕРИОД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ПОЗДНей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ВЗРОСЛОЙ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ЖИЗНИ / К.А.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Татаринов, Е.Г. Орлова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педагогика и психология (Тольятти). - 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2021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– т. 10. - № 3. – С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204 - 207 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Обучение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людей преклонного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возраста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– это способ сохранения их интеллектуальной деятельности и значительно большая удовлетворённость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жизнью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статье представлены причины растущего интеллектуального разрыва между цифровой молодёжью 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старшим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индустриальным поколением, приводятся модели образования в пожилом возрасте и особенности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познавательной деятельности. Особое внимание авторы уделили роли тренера для пожилых людей и его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андрагогическим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навыкам.</a:t>
            </a:r>
          </a:p>
        </p:txBody>
      </p:sp>
    </p:spTree>
    <p:extLst>
      <p:ext uri="{BB962C8B-B14F-4D97-AF65-F5344CB8AC3E}">
        <p14:creationId xmlns:p14="http://schemas.microsoft.com/office/powerpoint/2010/main" val="26179312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853" y="746533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ТАТАРИНОВ </a:t>
            </a:r>
            <a:r>
              <a:rPr lang="ru-RU" sz="2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К.а</a:t>
            </a:r>
            <a:r>
              <a:rPr lang="ru-RU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РОЛЬ И ЗНАЧЕНИЕ УНИВЕРСИТЕТОВ ТРЕТЬЕГО 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ВОЗРАСТА / К.А.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Татаринов</a:t>
            </a:r>
            <a:r>
              <a:rPr lang="ru-RU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Азимут научных исследований: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педагогика </a:t>
            </a:r>
            <a:r>
              <a:rPr lang="ru-RU" sz="2200" b="1" cap="none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психология (Тольятти). -  2021. – т. 10. - № </a:t>
            </a:r>
            <a:r>
              <a:rPr lang="ru-RU" sz="22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– С. 205 - 208</a:t>
            </a:r>
            <a:endParaRPr lang="ru-RU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787716"/>
            <a:ext cx="10363826" cy="3424107"/>
          </a:xfrm>
        </p:spPr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основной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упор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сделан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на особенности обучения возрастных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студентов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и отношения к ним общественности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16839214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3061</TotalTime>
  <Words>2746</Words>
  <Application>Microsoft Office PowerPoint</Application>
  <PresentationFormat>Широкоэкранный</PresentationFormat>
  <Paragraphs>214</Paragraphs>
  <Slides>96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96</vt:i4>
      </vt:variant>
    </vt:vector>
  </HeadingPairs>
  <TitlesOfParts>
    <vt:vector size="100" baseType="lpstr">
      <vt:lpstr>Arial</vt:lpstr>
      <vt:lpstr>Cambria</vt:lpstr>
      <vt:lpstr>Tw Cen MT</vt:lpstr>
      <vt:lpstr>Капля</vt:lpstr>
      <vt:lpstr>Обзор содержания elibrary </vt:lpstr>
      <vt:lpstr>содержание</vt:lpstr>
      <vt:lpstr>Презентация PowerPoint</vt:lpstr>
      <vt:lpstr>                Бутырская Е.В. РАЗВИТИЕ ДИАЛОГИЧЕСКОЙ РЕЧИ У ДЕТЕЙ СТАРШЕГО ДОШКОЛЬНОГО ВОЗРАСТА С ПОМОЩЬЮ СЮЖЕТНО-РОЛЕВОЙ ИГРЫ / Е.В. Бутырская , Н.В. Жукова // Аксиологические проблемы педагогики (Смоленск). – 2021.- № 12. – С. 12 - 20</vt:lpstr>
      <vt:lpstr> Осмоловская Я.А. РАЗВИТИЕ ЭМОЦИОНАЛЬНОЙ ОТЗЫВЧИВОСТИ У ДЕТЕЙ ПОСРЕДСТВОМ СЮЖЕТНО-РОЛЕВЫХ ИГР: ТЕОРЕТИЧЕСКИЙ АСПЕКТ / Я.А. Осмоловская, Л.В. Чепикова // Аксиологические проблемы педагогики (Смоленск). – 2021.- № 12. – С. 94  - 104 </vt:lpstr>
      <vt:lpstr> Чепикова Л.В. РАЗВИТИЕ ИНТЕЛЛЕКТУАЛЬНЫХ СПОСОБНОСТЕЙ ДЕТЕЙ В ДИДАКТИЧЕСКИХ ИГРАХ / Л.В. Чепикова, Е.Р. Сергеева  // Аксиологические проблемы педагогики (Смоленск). – 2021.- № 12. – С. 149 - 157</vt:lpstr>
      <vt:lpstr> БЕЛОВА Т.В. ФОРМИРОВАНИЕ ПЕРВОНАЧАЛЬНЫХ ГЕОГРАФИЧЕСКИХ ПРЕДСТАВЛЕНий У ДЕТЕЙ СТАРШЕГО ДОШКОЛЬНОГО ВОЗРАСТА / Т.В. Белова, Е.А. Ефимова, А.В. Захаров// Азимут научных исследований: педагогика и психология (Тольятти). -  2021. – т. 10. - № 3. – С. 29 - 32</vt:lpstr>
      <vt:lpstr> ШИНКАРЁВА Н.а. ОРГАНИЗАЦИОННО-ПЕДАГОГИЧЕСКИЕ УСЛОВИЯ РАЗВИТИЯ КАЧЕСТВ МУЖЕСТЕННОСТИ У МАЛЬЧИКОВ ПЯТОГО ГОДА ЖИЗНи / Н.А. Шинкарева, А.А. Егорова // Азимут научных исследований: педагогика и психология (Тольятти). -  2021. – т. 10. - № 3. – С. 107 - 111</vt:lpstr>
      <vt:lpstr> ШИНКАРЁВА Н.А. ОРГАНИЗАЦИОННО-ПЕДАГОГИЧЕСКИЕ УСЛОВИЯ РАЗВИТИЯ КАЧЕСТВ ЖЕНСТВЕННОСТИ У ДЕВОЧЕК ПЯТОГО ГОДА ЖИЗНИ / Н.А. Шинкарева, Е.О. СКРЯБИКОВА // Азимут научных исследований: педагогика и психология (Тольятти). -  2021. – т. 10. - № 3 . – С. 255 – 259   В статье рассматривается развитие у девочек среднего дошкольного возраста качеств женственности в условиях дошкольной образовательной организации </vt:lpstr>
      <vt:lpstr> ЗАЙЦЕВА О.Ю. ВОСПИТАНИЕ САМОСТОЯТЕЛЬНОСТИ ЧЕРЕЗ СЮЖЕТОСЛОЖЕНИЕ У ДЕТЕй СТАРШЕГО ДОШКОЛЬНОГО ВОЗРАСТА / О.Ю. Зайцева, Е.А. Выборова // Азимут научных исследований: педагогика и психология (Тольятти). -  2021. – т. 10. - № 4.  - С. 87 - 91</vt:lpstr>
      <vt:lpstr> ЧИКОВА И.В. ПСИХОЛОГИЧЕСКИЕ ОСОБЕННОСТИ ИГРОВОй ДЕЯТЕЛЬНОСТИ СОВРЕМЕННЫХ ДОШКОЛЬНИКОВ / И.В. Чикова, М.С. Мантрова // Азимут научных исследований: педагогика и психология (Тольятти). -  2021. – т. 10. - № 4.  - С. 248 - 251</vt:lpstr>
      <vt:lpstr> ТЕРЕЩЕНКО М.Н. ПСИХОЛОГО-ПЕДАГОГИЧЕСКИЕ УСЛОВИЯ СНИЖЕНИЯ ГИПЕРАКТИВНОСТИ ДЕТЕЙ ДОШКОЛЬНОГО ВОЗРАСТА / М.Н. Терещенко, И.Ю. Иванова, И.Н. Евтушенко // Азимут научных исследований: педагогика и психология (Тольятти). -  2021. – т. 10. - № 4.  - С. 360 - 365</vt:lpstr>
      <vt:lpstr> РАЗВИТИЕ ЭМОЦИОНАЛЬНОГО ИНТЕЛЛЕКТА У ДЕТЕй ДОШКОЛЬНОГО ВОЗРАСТА / О.Г. ФИЛИППОВА, М.Н. ТЕРЕЩЕНКО, Ю.В. БАТЕНОВА , А.А. ПРОХОРОВА // Азимут научных исследований: педагогика и психология (Тольятти). -  2021. – т. 10. - № 4.  - С. 370 - 374 </vt:lpstr>
      <vt:lpstr> Лебедева Н. А. СОЦИАЛЬНОЕ ВЗАИМОДЕЙСТВИЕ СТАРШИХ ДОШКОЛЬНИКОВ КАК ЦЕННОСТЬ И ПСИХОЛОГО-ПЕДАГОГИЧЕСКАЯ ПРОБЛЕМА / Н.А. Лебедева // Вестник Московского государственного областного университета. Серия: Педагогика. – 2022. - № 1. – С. 71 - 81</vt:lpstr>
      <vt:lpstr> Шабас С.Г. Психолого-педагогическая характеристика будущего первоклассника: проблемы преемственности детского сада и школы / С.Г. Шабас, Н.А. Васильева // Мир науки. Педагогика и психология.  - 2021. – Т. 9 . - № 4. – С. 21</vt:lpstr>
      <vt:lpstr> Прошкова З.В. Влияние обучения в детском саду на образовательную успешность младшеклассников в оценках родителей / З.В. Прошкова // Мир науки. Педагогика и психология. – 2021. – т. 9. - № 5. – С. 22   В статье рассмотрено влияние образования, полученного в детском саду, на успешность школьников начальных классов в оценках родителей учащихся </vt:lpstr>
      <vt:lpstr> Вялова Н.В. Использование сюжетно-ролевой игры в развитии речи детей младшего дошкольного возраста / Н.В. Вялова, Л.В. Красильникова // Мир науки. Педагогика и психология. – 2021. – Т. 9. - № 6. – С. 6</vt:lpstr>
      <vt:lpstr> Красильникова Л.В. Повышение профессиональной компетентности  воспитателей по применению мультимедийных средств в развитии речи детей дошкольного возраста / Л.В. Красильникова, Н.Б. Сухарева, О.В. Жирнова // Мир науки. Педагогика и психология. – 2021. – Т. 9 . - № 6. – С. 8 </vt:lpstr>
      <vt:lpstr> Перекрестова С. В. ДОРЕВОЛЮЦИОННЫЕ ОТЕЧЕСТВЕННЫЕ  СБОРНИКИ ДЕТСКИХ ИГР / С. В. Перекрестова  // Наука и школа. – 2022. - № 1. – С. 97 – 109  Исследуются издававшиеся в середине XIX – начале XX в. в России сборники детских игр, оригинальные и выходившие в результате перевода и доработки их зарубежных аналогов </vt:lpstr>
      <vt:lpstr> Бенеш Н. И. К ПРОБЛЕМЕ РАЗВИТИЯ ИНТЕРЕСА ДЕТЕЙ К ЧТЕНИЮ:  ПОИСК ЭФФЕКТИВНЫХ ПРИЕМОВ РАБОТЫ / Н. И. Бенеш, М. В. Папина, С. И. Поздеева  // Научно – педагогическое обозрение. – 2021. - № 6. – С. 17 – 26  Рассматривается проблема формирования интереса дошкольников к книге и читательской деятельности. Обосновывается необходимость ее решения из-за падения интереса к чтению и традиционной книге на всех этапах образования </vt:lpstr>
      <vt:lpstr> Ошкина А.А. Ранняя профориентация старших дошкольников  посредством сюжетно-дидактических игр / А.А. Ошкина // Ученые записки Забайкальского Государственного университета.  - 2021. – т. 16. - № 2. – С. 50 - 58</vt:lpstr>
      <vt:lpstr>Презентация PowerPoint</vt:lpstr>
      <vt:lpstr> Иванюшина В.А. Распространенность буллинга: возрастные и гендерные различия, значимость размера и типа школы / В.А. Иванюшина, Д.К.Ходоренко, Д.А.Александров // Вопросы образования. – 2021. - № 4. – С. 220 - 242</vt:lpstr>
      <vt:lpstr> Кочнева Е.М. Психолого-педагогическая профилактика и коррекция неконструктивных форм поведения младших школьников / Е.М. Кочнева, Д.С. Зайцева, Л.М. кызы Алимирзоева // Мир науки. Педагогика и психология. -  2021. – Т. 9. - № 3. – С. 10    В статье приводятся данные теоретического анализа исследований неконструктивных форм поведения школьников </vt:lpstr>
      <vt:lpstr> Чернова Т.В. Формирование нравственной воспитанности младших школьников: диагностический аспект / Т.В. Чернова, Е.А. Гринёва // Мир науки. Педагогика и психология. – 2021. – Т. 9. - № 6. – С. 10</vt:lpstr>
      <vt:lpstr> Назаров В. Л. БУЛЛИНГ И КИБЕРБУЛЛИНГ В СОВРЕМЕННОЙ ШКОЛЕ / В. Л. Назаров , Н. В. Авербух, А. В. Буйначева // Образование и наука. – 2022. – т. 24. - № 2. – С. 169 - 205</vt:lpstr>
      <vt:lpstr> Кузовенкова Ю.А. ИССЛЕДОВАНИЕ ОБУЧАЮЩИХ ПРАКТИК  В СООБЩЕСТВЕ ГРАФФИТИ КАК ОСНОВА ПОСТРОЕНИЯ ПРОГРАММ ПРОФИЛАКТИКИ ВАНДАЛИЗМА В МОЛОДЕЖНОЙ СРЕДЕ / Ю.А. Кузовенкова, И.А. Симонова  // Педагогическое образование в России. – 2021. - № 6. – С. 58 - 68</vt:lpstr>
      <vt:lpstr>Презентация PowerPoint</vt:lpstr>
      <vt:lpstr> ДОРОШЕНКО С.И. ОФФЛАЙН И ОНЛАЙН КУЛЬТУРНОГО ПРОСТРАНСТВА: В ПОИСКЕ БАЛАНСА ИННОВАЦИОННЫХ И ТРАДИЦИОННЫХ ОБРАЗОВА-ТЕЛЬНЫХ ТЕХНОЛОГИЙ / С.И. Дорошенко, Е.Г. ЖАРКОВА, Н.А. Наумова // Азимут научных исследований: педагогика и психология (Тольятти). -  2021. – т. 10. - № 2.  - С. 112 - 115</vt:lpstr>
      <vt:lpstr> ИТИНСОН К.С. К ВОПРОСУ О ПРИМЕНЕНИИ ПОДКАСТОВ В ОБРАЗОВАНИИ: ТИПОЛОГИЯ И СПЕЦИФИКА / К.С. Итинсон // Азимут научных исследований: педагогика и психология (Тольятти). -  2021. – т. 10. - № 2.  - С. 132 - 134</vt:lpstr>
      <vt:lpstr> ГЛАДКОВА М.Н. РАЗВИТИЕ СОВРЕМЕННЫХ ОБРАЗОВАТЕЛЬНЫХ МОДЕЛЕй ЛИЧНОСТНО-ОРИЕНТИРОВАННОГО ОБУЧЕНИЯ / М.Н. Гладкова , О.И. Ваганова, М.Н. Булаева , Е.А. Алешугина // Азимут научных исследований: педагогика и психология (Тольятти). -  2021. – т. 10. - № 3. – С. 72 - 75</vt:lpstr>
      <vt:lpstr> ИСАЕВ И.Ф. ЭФФЕКТИВНОСТЬ ГИБРИДНОГО ОБУЧЕНИЯ В ПРОЦЕССЕ ФОРМИРОВАНИЯ ОБРАЗОВАТЕЛЬНОЙ МОБИЛЬНОСТИ/ И.Ф. Исаев, А.С. Закусило // Азимут научных исследований: педагогика и психология (Тольятти). -  2021. – т. 10. - № 3. – С. 125 - 128</vt:lpstr>
      <vt:lpstr> ЛЕХТЯНСКАЯ Л.В. ОБРАЗОВАТЕЛЬНЫЕ ТЕХНОЛОГИИ, ИСПОЛЬЗУЕМЫЕ В СОВРЕМЕННОй ПЕДАГОГИКЕ, МОДЕЛЬ «ПЕРЕВЁРНУТОЕ ОБУЧЕНИЕ» / Л.В. Лехтянская // Азимут научных исследований: педагогика и психология (Тольятти). -  2021. – т. 10. - № 3. – С. 183 - 185</vt:lpstr>
      <vt:lpstr> Угланова И.Л. Что может предложить новая методология оценки мышления школьников современному образованию / И.Л. Угланова, И.Н.Погожина // Вопросы образования. – 2021. - № 4. – С.  8 - 34</vt:lpstr>
      <vt:lpstr> Михайлова О. П. АНАЛИЗ РЕЗУЛЬТАТОВ МНОГОЛЕТНИХ РЕФОРМ В СИСТЕМЕ ОБРАЗОВАНИЯ В РОССИИ: ПОЗИТИВЫ И НЕГАТИВЫ / О. П. Михайлова, Г. И. Пещеров // Инновационное развитие профессионального образования (Челябинск) . – 2021. - № 2. – С. 13 – 17  Статья посвящена анализу результатов многолетних реформ в системе образования России и выявлению позитивов и негативов в исследуемой сфере </vt:lpstr>
      <vt:lpstr> Чеха В. В. ЦИФРОВЫЕ ПЛАТФОРМЫ КАК НОВЫЕ СУБЪЕКТЫ  ОБРАЗОВАТЕЛЬНЫХ ОТНОШЕНИЙ / В. В. Чеха // Наука и школа. – 2021. - № 3. – С. 81 - 93</vt:lpstr>
      <vt:lpstr> Лобашев В. Д. ВИЗУАЛИЗАЦИЯ ЗНАНИЙ В ОБРАЗОВАТЕЛЬНОМ ПРОЦЕССЕ / В. Д. Лобашев, И. В. Лобашев  // Наука и школа. – 2021. - № 4. – С. 75 – 86  В  статье освещаются задачи применения визуализации как дидактического средства, значительно ускоряющего процессы обучения </vt:lpstr>
      <vt:lpstr> Скрынская О. А. РАЗВИТИЕ МЯГКИХ НАВЫКОВ В УСЛОВИЯХ  VUCA-МИРА / О. А. Скрынская, А. А. Шперх  // Наука и школа. – 2022. - № 2. – С. 51 - 57</vt:lpstr>
      <vt:lpstr> Лобашев В. Д. ВОЗРАСТНЫЕ АСПЕКТЫ ИГРОВЫХ ТЕХНОЛОГИЙ / В. Д. Лобашев, И. В. Лобашев // Наука и школа. – 2022. - № 2. – С. 179 - 191</vt:lpstr>
      <vt:lpstr> Гефан Г.Д. ПРИМЕНЕНИЕ ТЕОРИИ ИГР С ПРИРОДОЙ ДЛЯ ВЫБОРА СТРАТЕГИИ ОБУЧЕНИЯ / Г.Д. Гефан // Научно – педагогическое обозрение. – 2022. - № 2. – С. 32 - 39</vt:lpstr>
      <vt:lpstr>Презентация PowerPoint</vt:lpstr>
      <vt:lpstr> Ковшова Ю.Н. Геймификация как средство формирования математической грамотности обучающихся основной школы / Ю.Н. Ковшова, М.Н. Сухоносенко, Е.А. Яровая // Мир науки. Педагогика и психология. – 2021. – т. 9 . - № 4. – С. 50</vt:lpstr>
      <vt:lpstr> Попрыгина А.А. ТИПЫ ТЕКСТОВЫХ ЗАДАЧ НА ОСНОВЕ ПРИНЦИПА ИНТЕГРАЦИИ НА УРОКАХ МАТЕМАТИКИ В НАЧАЛЬНОЙ ШКОЛЕ / А.А. Попрыгина // Педагогическое образование в России. – 2021. - № 2. – С. 68 - 73 </vt:lpstr>
      <vt:lpstr> Добротина И.Н. ЧТЕНИЕ ШКОЛЬНИКОВ СЕГОДНЯ И ЗАВТРА: МОНИТОРИНГ СОВРЕМЕННЫХ ПРОГРАММ ПО ЛИТЕРАТУРЕ /И.Н. Добротина, Ж.Н. Критарова // Отечественная и зарубежная педагогика. – 2021. – т.1. - № 3 . – С. 7 - 19</vt:lpstr>
      <vt:lpstr> Головчин М.А. ИЗ ОПЫТА ОЦЕНКИ ЧИТАТЕЛЬСКОЙ КУЛЬТУРЫ ШКОЛЬНИКОВ / М.А.Головчин  // Отечественная и зарубежная педагогика. – 2021. – т. 1. - № 5. – С. 106 - 123</vt:lpstr>
      <vt:lpstr>Презентация PowerPoint</vt:lpstr>
      <vt:lpstr> Устименко Ю.А. ШРИФТОГРАФИКА В РАЗВИТИИ ТВОРЧЕСКОГО   ПОТЕНЦИАЛА СТУДЕНТОВ-ДИЗАЙНЕРОВ / Ю.А. Устименко // Аксиологические проблемы педагогики (Смоленск). – 2021.- № 12. – С.  157 - 166</vt:lpstr>
      <vt:lpstr> Русяев А.П. Развитие профессиональных компетенций будущих дизайнеров средствами декоративно-прикладного искусства / А.П. Русяев // Мир науки. Педагогика и психология. – 2021. – Т. 9. - № 5. – С. 13</vt:lpstr>
      <vt:lpstr> Шешукова Е.И. РАЗВИТИЕ ТВОРЧЕСКОГО ВООБРАЖЕНИЯ МЛАДШИХ ШКОЛЬНИКОВ С ПОМОЩЬЮ НЕТРАДИЦИОННЫХ ТЕХНИК РИСОВАНИЯ / Е.И. Шешукова, А.М.  Ершова // Научное обозрение. Педагогические науки. – 2021. - № 2. – С. 42 - 46 </vt:lpstr>
      <vt:lpstr> Гончаров М.Н. ФОРМИРОВАНИЕ НАВЫКОВ ВЛАДЕНИЯ РУЧНОЙ И КОМПЬЮТЕРНОЙ ГРАФИКОЙ КАК УСЛОВИЕ ПОДГОТОВКИ ВОСТРЕБОВАННОГО ДИЗАЙНЕРА / Гончаров М.Н., Тагильцева Н.Г.  // Научное обозрение. Педагогические науки. – 2021. - № 2. – С. 15 -20</vt:lpstr>
      <vt:lpstr>Презентация PowerPoint</vt:lpstr>
      <vt:lpstr> Жуланова И.В. Профессиональная рефлексия учителя в различных образовательных практиках / И.В. Жуланова // Мир науки. Педагогика и психология. – 2021. – т. 9 . - № 5. – С. 16</vt:lpstr>
      <vt:lpstr> Волкова Е. Н. ЛИЧНОСТНЫЕ ОСОБЕННОСТИ УЧИТЕЛЯ XXI ВЕКА: АНАЛИЗ ЭМПИРИЧЕСКИХ ИССЛЕДОВАНИЙ ПРОБЛЕМЫ / Е. Н. Волкова  // Образование и наука. – 2022. – т. 24. - № 3. – С. 126 - 157</vt:lpstr>
      <vt:lpstr>Презентация PowerPoint</vt:lpstr>
      <vt:lpstr> Гореев А. М. ПСИХОЛОГИЧЕСКИЕ АСПЕКТЫ ФОРМИРОВАНИЯ ФУНКЦИОНАЛЬНОЙ ГРАМОТНОСТИ: ЧТО ДОЛЖЕН ЗНАТЬ УЧИТЕЛЬ? / А.М. Гореев // наука и школа. – 2021. - № 3. – С. 130 - 136 </vt:lpstr>
      <vt:lpstr>Презентация PowerPoint</vt:lpstr>
      <vt:lpstr> КАЛИНЧЕНКО Д.Ю. ОРГАНИЗАЦИЯ РАБОТЫ ПО ФОРМИРОВАНИЮ ИНФОРМАЦИОННОй КУЛЬТУРЫ МЛАДШИХ ШКОЛЬНИКОВ / Д.Ю. калинченко // Азимут научных исследований: педагогика и психология (Тольятти). -  2021. – т. 10. - № 2.  - С. 139 - 142 </vt:lpstr>
      <vt:lpstr> ТАТАРИНОВ К.А. РОЛЬ ПРЕЗЕНТАЦИй В ЭЛЕКТРОННОМ И ТРАДИЦиОННОМ ОБУЧЕНИИ / К.А. татаринов // Азимут научных исследований: педагогика и психология (Тольятти). -  2021. – т. 10. - № 2.  - С. 273 - 275 </vt:lpstr>
      <vt:lpstr> АБРАМОВА Н.С. ИНТЕРАКТИВНЫЕ УЧЕБНЫЕ ЭЛЕМЕНТЫ В ЭЛЕКТРОННОМ ОБУЧЕНИИ / Н.С. Абрамова, О.И. Ваганова, М.Н. Булаева // Азимут научных исследований: педагогика и психология (Тольятти). -  2021. – т. 10. - № 3. – С. 47 - 49 </vt:lpstr>
      <vt:lpstr> МИКЛЯЕВА А.В. «ПОЛЬЗОВАТЕЛЬСКАЯ УВЕРЕННОСТЬ» КАК ФАКТОР ЭФФЕКТИВНОСТИ ОНЛАЙН-ПОИСКА УЧЕБНОЙ ИНФОРМАЦИИ ШКОЛЬНИКАМИ / А.В. Микляева // Азимут научных исследований: педагогика и психология (Тольятти). -  2021. – т. 10. - № 3. – С. 354 - 358</vt:lpstr>
      <vt:lpstr> Плешаков В. А. киберпедагогика: меТодология, Теория и пракТика / В.А. Плешаков, В. К. Маркова , О. И. Воинова // Вестник Московского государственного областного университета. Серия: Педагогика. – 2021. - № 4. – С. 6 - 21</vt:lpstr>
      <vt:lpstr> Ефимов В. Н. информационно-коммуникационная кульТура обучаЮщихСя: Содержание поняТия / в.н. ефимов, е.в. Москвина // Вестник Московского государственного областного университета. Серия: Педагогика. – 2021. - № 4. – С. 42 - 51</vt:lpstr>
      <vt:lpstr> Баева Л.В. ИНФОРМАЦИОННАЯ ЭТИКА В УСЛОВИЯХ РАЗВИТИЯ  ЭЛЕКТРОННОЙ КУЛЬТУРЫ / Л.В. Баева // Информационное общество. – 2020. - № 6. – С. 36 - 46</vt:lpstr>
      <vt:lpstr> Алексеев А.П. ЕСТЕСТВЕННЫЙ ИНТЕЛЛЕКТ В УСЛОВИЯХ ЦИФРОВЫХ ТРАНСФОРМАЦИЙ / А.П. Алексеев , И.Ю. Алексеева // Информационное общество.  - 2022. - № 1. – С. 2 - 8</vt:lpstr>
      <vt:lpstr> Кошкина В.А. Интерактивные средства обучения: классификация и потенциал/ В.А. Кошкина, Е.А. Пазенко // Мир науки. Педагогика и психология. – 2021. – т. 9. - № 3. – С. 4</vt:lpstr>
      <vt:lpstr> Петрова Ю.В. Особенности профессионального выбора у подростков с проблемным использованием интернета / Ю.В. Петрова, И.М. Богдановская, Н.Н. Королева // Мир науки. Педагогика и психология. – 2021. – Т. 9. - № 6. – С. 43</vt:lpstr>
      <vt:lpstr> Роберт И. В. Развитие образования в условиях цифровой парадигмы в контексте аксиологического подхода / И.В. Роберт // Мир психологии. – 2021. - № 1-2. – С. 89 - 103</vt:lpstr>
      <vt:lpstr> ВЛИЯНИЕ ЦИФРОВОЙ СРЕДЫ НА УМСТВЕННУЮ РАБОТОСПОСОБНОСТЬ И МЫШЛЕНИЕ УЧАЩИХСЯ / Е. С. Богомолова, К. А. Лангуев, Н. В. Котова, Е. В. Лангуева // Наука и школа. – 2022. - № 1. – С. 123 - 134</vt:lpstr>
      <vt:lpstr> Горнякова Т. А. НЕКОТОРЫЕ ПРИЕМЫ ФОРМИРОВАНИЯ УМЕНИЙ  ЧИТАТЬ ТЕКСТ НА ЭЛЕКТРОННОМ НОСИТЕЛЕ / Т. А. Горнякова  // Наука и школа. – 2022. - № 1. – С. 207 - 212</vt:lpstr>
      <vt:lpstr> Овсянникова О. А.  ЭЛЕКТРОННЫЕ УЧЕБНИКИ В ПРОЦЕССЕ  ФОРМИРОВАНИЯ РЕЧЕВОЙ КОМПЕТЕНТНОСТИ / О. А. Овсянникова  // Наука и школа. – 2022.- № 2. – С. 161 - 170</vt:lpstr>
      <vt:lpstr> Шишкина Е.В. ФЕНОМЕН СЕЛФИ-АДДИКЦИИ В МОЛОДЁЖНОЙ СРЕДЕ / Е.В.  Шишкина, В.И.  Чумаков // Научное обозрение. Педагогические науки. – 2021. - № 3. – С. 30 - 34</vt:lpstr>
      <vt:lpstr> Шаповалова О.Н. ПРЕИМУЩЕСТВА И РИСКИ ЦИФРОВИЗАЦИИ  ШКОЛЬНОГО ОБРАЗОВАНИЯ ГЛАЗАМИ ПЕДАГОГОВ И РОДИТЕЛЕЙ:  АНАЛИТИЧЕСКИЙ ОБЗОР / Шаповалова О.Н. // Научное обозрение. Педагогические науки. – 2022. - № 1. – С. 49 - 54 </vt:lpstr>
      <vt:lpstr> Зубарева Н. С. ПСИХОЛОГИЧЕСКОЕ СОДЕРЖАНИЕ ЖИЗНЕСПОСОБ-НОСТИ И ЗАЩИТНЫХ МЕХАНИЗМОВ У МОЛОДЕЖИ С РАЗНЫМИ ВИДАМИ ИНТЕРНЕТ-ПОВЕДЕНИЯ / Н. С. Зубарева, В. А. Капустина  // Научно – педагогическое обозрение. – 2021. – № 6. – С. 199 – 209  Изучена специфика жизнеспособности и психологических защитных механизмов у молодежи с разными уровнями интернет-зависимости </vt:lpstr>
      <vt:lpstr> О.А.Французова ПЕДАГОГ И УЧАЩИЙСЯ В ЦИФРОВОЙ СРЕДЕ ПРЕФИГУРАТИВНОЙ КУЛЬТРЫ / О.А.Французова // Отечественная и зарубежная педагогика. – 2021. – т. 1. - № 2. – С. 52 - 66</vt:lpstr>
      <vt:lpstr> Коротаева Е.В. ИНТЕРАКТИВНОЕ ОБУЧЕНИЕ: АСПЕКТЫ ТЕОРИИ, МЕТОДИКИ, ПРАКТИКИ / Е.В. Коротаева, А.С. Андрюнина //Педагогическое образование в России. – 2021. - № 4. – С. 26 - 33</vt:lpstr>
      <vt:lpstr> Ефимова О.С.  Особенности обучения младших школьников  в современном цифровом обществе / О.С. Ефимова //Педагогика и психология образования. – 2022. - № 1 . –С. 224 - 239</vt:lpstr>
      <vt:lpstr>Презентация PowerPoint</vt:lpstr>
      <vt:lpstr> Бегишев И.Р. ЦИФРОВАЯ ТЕРМИНОЛОГИЯ: ПОДХОДЫ К ОПРЕДЕЛЕНИЮ ПОНЯТИЯ «РОБОТ» И «РОБОТОТЕХНИКА» / И.Р. Бегишев // Информационное общество. – 2021. - № 2. – С. 53 – 66    В работе приведена оценка имеющихся в научной литературе определений понятия «робот» и «робототехника» с высказыванием авторской позиции об их относимости, всесторонности и актуальности </vt:lpstr>
      <vt:lpstr> РАЗВИТИЕ ОБРАЗОВАТЕЛЬНОЙ РОБОТОТЕХНИКИ: ПРОБЛЕМЫ И ПЕРСПЕКТИВЫ/ С. А. Зайцева, В. В. Иванов, В. С. Киселев, А. Ф. Зубаков // Образование и наука. – 2022.  - т. 24. - № 2. – С. 84 - 115</vt:lpstr>
      <vt:lpstr>Презентация PowerPoint</vt:lpstr>
      <vt:lpstr> Глинкина Л.С. Взаимосвязь предпочтений типов компьютерных игр с выраженностью кризисных и стрессовых переживаний в период ранней взрослости/ Л.С. Глинкина, В.Е. Василенко // Мир науки. Педагогика и психология. – 2021. – Т. 9. - № 5. – С. 5 </vt:lpstr>
      <vt:lpstr>Презентация PowerPoint</vt:lpstr>
      <vt:lpstr> ПРОНИНА Н.а. ПОДГОТОВКА БУДУЩЕГО ПЕДАГОГА ДОШКОЛЬНОГО ОБРАЗОВАНИЯ К ФОРМИРОВАНИЮ ЭКОЛОГИЧЕСКОЙ КУЛЬТУРЫ У ДЕТЕЙ ДОШКОЛЬНОГО ВОЗРАСТА С ПОМОЩЬЮ ХУДОЖЕСТВЕННОЙ ЛИТЕРАТУРЫ / Н.А. Пронина, Е.В. Романова // Азимут научных исследований: педагогика и психология (Тольятти). -  2021. – т. 10. - № 3. – С. 215 - 218 </vt:lpstr>
      <vt:lpstr> Шалова С.Ю. Представления о педагогическом такте у современных студентов / С.Ю. Шалова  // Мир науки. Педагогика и психология. – 2021. – Т. 9. - № 3. – С. 14  В статье рассматривается педагогический такт как личностно значимое качество педагога </vt:lpstr>
      <vt:lpstr> Астахова А.В. Case study как технология обучения и диагностики в системе профессиональной подготовки учителя начальных классов / А.В. Астахова, И.В. Шатохина // Мир науки. Педагогика и психология. – 2021. – Т. 9 . - № 6. – С. 14</vt:lpstr>
      <vt:lpstr>Презентация PowerPoint</vt:lpstr>
      <vt:lpstr> ГРЯЗНОВА Е.В. ФОРМИРОВАНИЕ ОТВЕТСТВЕННОГО ОТНОШЕНИЯ СТАРШЕКЛАССНИКОВ К СЕМЬЕ: СИСТЕМА ПРОБЛЕМ / Е.В. Грязнова, Е.С. Пономарева // Азимут научных исследований: педагогика и психология (Тольятти). -  2021. – т. 10. - № 3. – С. 364 - 366</vt:lpstr>
      <vt:lpstr> Об оценке осознанности значения семьи и принятия ценности семейной жизни учащимися пятых-девятых классов / Б.Е. Фишман, О.В. Буховцева, С.В. Зимова, А.Д. Кариев // Мир науки. Педагогика и психология. – 2021. – Т. 9. - № 1. – С. 15</vt:lpstr>
      <vt:lpstr> Гончаров М. А. СЕМЕЙНОЕ ВОСПИТАНИЕ В ТВОРЧЕСТВЕ  К. Д. УШИНСКОГО/ М. А. Гончаров, В. Л. Кабанов, М. В. Тимофеева  // Наука и школа. – 2021. - № 5. – С. 120 - 130</vt:lpstr>
      <vt:lpstr> ОТВЕТСТВЕННОЕ ОТЦОВСТВО КАК АКТУАЛЬНАЯ ПРОБЛЕМА:  АНАЛИЗ РЕЗУЛЬТАТОВ ИЗУЧЕНИЯ СОВРЕМЕННЫХ РОДИТЕЛЕЙ / Т.А. Серебрякова, С.В. Дворянцева, С.Ю. Шибалкина, Е.А. Анисимова // Научное обозрение. Педагогические науки. – 2021. - № 2. –С. 47 - 51</vt:lpstr>
      <vt:lpstr>Презентация PowerPoint</vt:lpstr>
      <vt:lpstr> ЯКИМАНСКАЯ И.С. ДЕТСКАЯ АГРЕССИЯ: ВОЗРАСТНЫЕ И СОЦИАЛЬНЫЕ ХАРАКТЕРИСТИКИ / И.С. Якиманская // Азимут научных исследований: педагогика и психология (Тольятти). -  2021. – т. 10. - № 3. – С. 394 - 398</vt:lpstr>
      <vt:lpstr> ПСИХОЛОГО-ПЕДАГОГИЧЕСКАЯ КОРРЕКЦИЯ СТРАХОВ ДЕТЕй СТАРШЕГО ДОШКОЛЬНОГО ВОЗРАСТА / и.ю. Иванова, И.Н. Евтушенко, Б.А. Артеменко, Н.Е. Пермякова [и др. ] // Азимут научных исследований: педагогика и психология (Тольятти). -  2021. – т. 10. - №  4. – С. 321 - 327</vt:lpstr>
      <vt:lpstr>Презентация PowerPoint</vt:lpstr>
      <vt:lpstr> ТАТАРИНОВ К.А. НЕПРЕРЫВНОЕ ОБУЧЕНИЕ В ПЕРИОД ПОЗДНей ВЗРОСЛОЙ ЖИЗНИ / К.А. Татаринов, Е.Г. Орлова // Азимут научных исследований: педагогика и психология (Тольятти). -  2021. – т. 10. - № 3. – С. 204 - 207 </vt:lpstr>
      <vt:lpstr> ТАТАРИНОВ К.а. РОЛЬ И ЗНАЧЕНИЕ УНИВЕРСИТЕТОВ ТРЕТЬЕГО ВОЗРАСТА / К.А. Татаринов // Азимут научных исследований: педагогика и психология (Тольятти). -  2021. – т. 10. - № 4. – С. 205 - 208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</dc:creator>
  <cp:lastModifiedBy>Библиотека</cp:lastModifiedBy>
  <cp:revision>148</cp:revision>
  <dcterms:created xsi:type="dcterms:W3CDTF">2022-05-30T08:01:40Z</dcterms:created>
  <dcterms:modified xsi:type="dcterms:W3CDTF">2022-07-04T10:58:19Z</dcterms:modified>
</cp:coreProperties>
</file>